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087"/>
  </p:normalViewPr>
  <p:slideViewPr>
    <p:cSldViewPr snapToGrid="0" snapToObjects="1">
      <p:cViewPr varScale="1">
        <p:scale>
          <a:sx n="110" d="100"/>
          <a:sy n="110" d="100"/>
        </p:scale>
        <p:origin x="53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6CA955-6F26-2D40-A260-5F5C366DABE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DFB58C-0114-774A-ABF8-C9784C9BC94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DCC891-8D87-8A40-BB6D-2FD8CFCEC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4E0AAE-D670-B44D-910D-9A2029289B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A3F24B-384A-A744-889C-2A7EA160AC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5392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C1D563-839A-FB45-95BB-CB25BC9BA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86C364C-853D-1740-9D77-C5B35CC3DA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A4A76C-0B36-4F47-B7CB-75AEBC2C07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C2D784-230B-D245-B959-AB73FB395F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CBB90F-7E90-D249-8DE2-997A3E9BCE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00305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4750CFF-6CC3-6142-AB96-37AEE112A3C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7F34BB9-D935-A742-A5E9-B60FDD7251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F7A0E1-58A5-6B4D-BE46-9F4C2B8D06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BAA0CA-CBB3-0740-8B87-E40724ED67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89054A-4D1B-8A47-B707-9CFBCD5EEF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435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597C9D-EC53-0947-9722-BA2F031862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E404-A852-E24D-A384-7310C0DD02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7E4444-F357-7541-8F22-199D14F9D6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AED5A1-2590-F148-9AF1-BD92DC2BC3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9D5B63-C2AA-1E4D-B4CF-F4F59D2E93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4114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7D030B-A404-4E4C-AC31-E039202AA6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89D1636-DAAA-2B4B-AF8B-FE2EE84DDD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DAE458-DD22-5345-9A94-E603BDC12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5593A0-FF66-5341-969E-4BF9165A61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B976A3-098C-9A49-8245-E4BF91F91C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2934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753444-E0BF-AE46-BABB-743273ECCE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7554DA-E983-5C40-9D5B-8B1940A0BB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B0F9C28-9889-1E4E-913B-38D411196F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C8B25B3-7399-0E40-8252-DD493F4516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6A4F52-7DD0-634D-BF92-A867157152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C1958C-728D-7548-9C91-785BA3502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939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0C2400-D47F-214A-B5BE-802A808DA9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A19D5F-3DCE-4946-8B31-50C8717114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95FCCDC-5C9D-F84F-9543-2B5AD163A3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345A229-BF68-D240-AA74-A490C971CB0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AD6F0A3-D3F5-4741-9A56-FD8EFC39BDB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14F1FB0-FA65-D54D-9CE4-0EDD520B7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7A8841-B13A-4C47-BDFA-4BB5DEF2BC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2E654ED-6217-DB42-A0FD-3F4ED5E8F8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267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FE3544-E661-274B-9011-C15C5DC2A2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04D793-78E2-6748-8BCF-4B0B5BD1A3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974D98C-D238-B142-BFBC-41CE886B08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FBA2CB4-4925-7E45-98D3-34065B6737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7745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53AEC04-A3E9-DC49-B582-96FC63191C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16A7CED-CFE0-0A42-A0FA-A9F94BF800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01E5EA2-B2C7-244F-BDE2-223209E840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64593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FBF0C3-7E8C-E34B-93F4-957BF87FAB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B4171D-425E-D746-9DA7-2CC994BD351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1FC0356-90CA-654B-8A6F-8CE0C5FBB4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684C1D-58EB-8842-90DF-14032E7EDA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7F95BB9-D74A-564B-9FB0-D551837AE4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231D889-89E7-4A46-BB10-4FF4C01C1D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1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88EFEC-4F82-1B4D-9934-5E35A7A5B2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EA89B3-DDC4-2249-A464-683E8DFA704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49D5AB-3EA4-5D4C-AD18-F5F4D79258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AFD349-6374-9F4A-849F-251E4EC66B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04A432-C560-B640-8C47-99D80598CE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D1065F8-511D-4643-95F7-F74EB0D21C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0050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27215D3-8E33-0341-B446-8B08130AE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AF3548-7001-5C42-A01C-D0A93D11D6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6C55C3E-5BEE-F940-9F1C-C03465E1319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50269-9649-014A-B4C5-9998D48CEC8B}" type="datetimeFigureOut">
              <a:rPr lang="en-US" smtClean="0"/>
              <a:t>12/8/22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523794-64A8-434E-A2F7-4305E04CB17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25E650-2CB1-A740-BE34-FEF9F20C66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0586DC-4537-3A44-963C-4AEB14C4C0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309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E62BEE2E-4E4D-9F44-A5ED-DCA2C09F97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1011582"/>
              </p:ext>
            </p:extLst>
          </p:nvPr>
        </p:nvGraphicFramePr>
        <p:xfrm>
          <a:off x="2032000" y="719666"/>
          <a:ext cx="8128000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90876">
                  <a:extLst>
                    <a:ext uri="{9D8B030D-6E8A-4147-A177-3AD203B41FA5}">
                      <a16:colId xmlns:a16="http://schemas.microsoft.com/office/drawing/2014/main" val="1130829046"/>
                    </a:ext>
                  </a:extLst>
                </a:gridCol>
                <a:gridCol w="6537124">
                  <a:extLst>
                    <a:ext uri="{9D8B030D-6E8A-4147-A177-3AD203B41FA5}">
                      <a16:colId xmlns:a16="http://schemas.microsoft.com/office/drawing/2014/main" val="723718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This is </a:t>
                      </a:r>
                      <a:r>
                        <a:rPr lang="en-US" dirty="0">
                          <a:highlight>
                            <a:srgbClr val="008000"/>
                          </a:highlight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hig</a:t>
                      </a:r>
                      <a:r>
                        <a:rPr lang="en-U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hlight test c</a:t>
                      </a:r>
                      <a:r>
                        <a:rPr lang="en-US" dirty="0">
                          <a:highlight>
                            <a:srgbClr val="000080"/>
                          </a:highlight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as</a:t>
                      </a:r>
                      <a:r>
                        <a:rPr lang="en-U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42082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AA6F2CBF-3210-E143-95DD-3246BA89196F}"/>
              </a:ext>
            </a:extLst>
          </p:cNvPr>
          <p:cNvSpPr txBox="1"/>
          <p:nvPr/>
        </p:nvSpPr>
        <p:spPr>
          <a:xfrm>
            <a:off x="2032000" y="2176041"/>
            <a:ext cx="37900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This is a h</a:t>
            </a:r>
            <a:r>
              <a:rPr lang="en-US" dirty="0"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ighl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ight test c</a:t>
            </a:r>
            <a:r>
              <a:rPr lang="en-US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5DECF2F-5DC5-E644-BFF6-70339B497F14}"/>
              </a:ext>
            </a:extLst>
          </p:cNvPr>
          <p:cNvSpPr txBox="1"/>
          <p:nvPr/>
        </p:nvSpPr>
        <p:spPr>
          <a:xfrm>
            <a:off x="2032000" y="2718016"/>
            <a:ext cx="113946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This is </a:t>
            </a:r>
            <a:r>
              <a:rPr lang="en-US" dirty="0"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a highl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ight test c</a:t>
            </a:r>
            <a:r>
              <a:rPr lang="en-US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</a:p>
        </p:txBody>
      </p:sp>
    </p:spTree>
    <p:extLst>
      <p:ext uri="{BB962C8B-B14F-4D97-AF65-F5344CB8AC3E}">
        <p14:creationId xmlns:p14="http://schemas.microsoft.com/office/powerpoint/2010/main" val="974464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1405</TotalTime>
  <Words>18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3</cp:revision>
  <dcterms:created xsi:type="dcterms:W3CDTF">2022-12-08T14:17:15Z</dcterms:created>
  <dcterms:modified xsi:type="dcterms:W3CDTF">2022-12-09T13:42:24Z</dcterms:modified>
</cp:coreProperties>
</file>

<file path=docProps/thumbnail.jpeg>
</file>