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4664075" cy="658336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3D26A"/>
    <a:srgbClr val="B4DA86"/>
    <a:srgbClr val="E68B58"/>
    <a:srgbClr val="F79747"/>
    <a:srgbClr val="F8A662"/>
    <a:srgbClr val="F69240"/>
    <a:srgbClr val="FF5D5D"/>
    <a:srgbClr val="FF6F6F"/>
    <a:srgbClr val="FF7171"/>
    <a:srgbClr val="FF616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>
        <p:scale>
          <a:sx n="93" d="100"/>
          <a:sy n="93" d="100"/>
        </p:scale>
        <p:origin x="-2118" y="564"/>
      </p:cViewPr>
      <p:guideLst>
        <p:guide orient="horz" pos="2074"/>
        <p:guide pos="14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9806" y="2045110"/>
            <a:ext cx="3964464" cy="14111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99612" y="3730573"/>
            <a:ext cx="3264853" cy="168241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1836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23363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24739" y="277355"/>
            <a:ext cx="535235" cy="591588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9031" y="277355"/>
            <a:ext cx="1527970" cy="591588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64304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61938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8430" y="4230422"/>
            <a:ext cx="3964464" cy="1307529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8430" y="2790311"/>
            <a:ext cx="3964464" cy="1440111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34859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9034" y="1618411"/>
            <a:ext cx="1031603" cy="457482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28372" y="1618411"/>
            <a:ext cx="1031603" cy="457482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34381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3204" y="263640"/>
            <a:ext cx="4197668" cy="109722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33204" y="1473639"/>
            <a:ext cx="2060776" cy="61414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33204" y="2087780"/>
            <a:ext cx="2060776" cy="379305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369286" y="1473639"/>
            <a:ext cx="2061586" cy="61414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369286" y="2087780"/>
            <a:ext cx="2061586" cy="379305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39651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157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57087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3207" y="262116"/>
            <a:ext cx="1534449" cy="111551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23527" y="262118"/>
            <a:ext cx="2607347" cy="561871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3207" y="1377631"/>
            <a:ext cx="1534449" cy="450320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32744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194" y="4608353"/>
            <a:ext cx="2798445" cy="54404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914194" y="588237"/>
            <a:ext cx="2798445" cy="395001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194" y="5152397"/>
            <a:ext cx="2798445" cy="77263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32855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33204" y="263640"/>
            <a:ext cx="4197668" cy="1097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33204" y="1536119"/>
            <a:ext cx="4197668" cy="43447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33204" y="6101804"/>
            <a:ext cx="1088284" cy="3505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F5E461-DBF0-40D4-B531-C528DA82EB74}" type="datetimeFigureOut">
              <a:rPr lang="en-US" smtClean="0"/>
              <a:t>11/3/2019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593560" y="6101804"/>
            <a:ext cx="1476957" cy="3505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342587" y="6101804"/>
            <a:ext cx="1088284" cy="3505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86EF31-17F2-4513-AC99-DEF123D2E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80133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82" name="Group 481"/>
          <p:cNvGrpSpPr/>
          <p:nvPr/>
        </p:nvGrpSpPr>
        <p:grpSpPr>
          <a:xfrm>
            <a:off x="21305" y="131597"/>
            <a:ext cx="4617720" cy="6409944"/>
            <a:chOff x="21305" y="131597"/>
            <a:chExt cx="4617720" cy="6409944"/>
          </a:xfrm>
        </p:grpSpPr>
        <p:sp>
          <p:nvSpPr>
            <p:cNvPr id="483" name="Rounded Rectangle 482"/>
            <p:cNvSpPr/>
            <p:nvPr/>
          </p:nvSpPr>
          <p:spPr>
            <a:xfrm>
              <a:off x="21305" y="131597"/>
              <a:ext cx="4617720" cy="6409944"/>
            </a:xfrm>
            <a:prstGeom prst="roundRect">
              <a:avLst>
                <a:gd name="adj" fmla="val 1714"/>
              </a:avLst>
            </a:prstGeom>
            <a:solidFill>
              <a:schemeClr val="accent1">
                <a:alpha val="0"/>
              </a:schemeClr>
            </a:solidFill>
            <a:ln w="635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grpSp>
          <p:nvGrpSpPr>
            <p:cNvPr id="484" name="Group 483"/>
            <p:cNvGrpSpPr/>
            <p:nvPr/>
          </p:nvGrpSpPr>
          <p:grpSpPr>
            <a:xfrm>
              <a:off x="62453" y="1169885"/>
              <a:ext cx="4535424" cy="5330247"/>
              <a:chOff x="62453" y="1169884"/>
              <a:chExt cx="4535424" cy="5330247"/>
            </a:xfrm>
          </p:grpSpPr>
          <p:sp>
            <p:nvSpPr>
              <p:cNvPr id="497" name="Rounded Rectangle 496"/>
              <p:cNvSpPr/>
              <p:nvPr/>
            </p:nvSpPr>
            <p:spPr>
              <a:xfrm>
                <a:off x="62453" y="1287959"/>
                <a:ext cx="4535424" cy="5212172"/>
              </a:xfrm>
              <a:prstGeom prst="roundRect">
                <a:avLst>
                  <a:gd name="adj" fmla="val 1714"/>
                </a:avLst>
              </a:prstGeom>
              <a:solidFill>
                <a:schemeClr val="accent1">
                  <a:alpha val="0"/>
                </a:schemeClr>
              </a:solidFill>
              <a:ln w="635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40" tIns="45720" rIns="91440" bIns="45720" spcCol="0"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98" name="TextBox 497"/>
              <p:cNvSpPr txBox="1"/>
              <p:nvPr/>
            </p:nvSpPr>
            <p:spPr>
              <a:xfrm>
                <a:off x="1552925" y="1169884"/>
                <a:ext cx="1525072" cy="230832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US" sz="900" dirty="0" smtClean="0"/>
                  <a:t>4</a:t>
                </a:r>
                <a:r>
                  <a:rPr lang="en-US" sz="900" baseline="30000" dirty="0" smtClean="0"/>
                  <a:t>th</a:t>
                </a:r>
                <a:r>
                  <a:rPr lang="en-US" sz="900" dirty="0" smtClean="0"/>
                  <a:t> loop around micro-kernel</a:t>
                </a:r>
                <a:endParaRPr lang="en-US" sz="900" dirty="0"/>
              </a:p>
            </p:txBody>
          </p:sp>
        </p:grpSp>
        <p:grpSp>
          <p:nvGrpSpPr>
            <p:cNvPr id="485" name="Group 484"/>
            <p:cNvGrpSpPr/>
            <p:nvPr/>
          </p:nvGrpSpPr>
          <p:grpSpPr>
            <a:xfrm>
              <a:off x="108173" y="2389044"/>
              <a:ext cx="4453128" cy="4071372"/>
              <a:chOff x="108173" y="2389043"/>
              <a:chExt cx="4453128" cy="4071372"/>
            </a:xfrm>
          </p:grpSpPr>
          <p:sp>
            <p:nvSpPr>
              <p:cNvPr id="495" name="Rounded Rectangle 494"/>
              <p:cNvSpPr/>
              <p:nvPr/>
            </p:nvSpPr>
            <p:spPr>
              <a:xfrm>
                <a:off x="108173" y="2510207"/>
                <a:ext cx="4453128" cy="3950208"/>
              </a:xfrm>
              <a:prstGeom prst="roundRect">
                <a:avLst>
                  <a:gd name="adj" fmla="val 1714"/>
                </a:avLst>
              </a:prstGeom>
              <a:solidFill>
                <a:schemeClr val="accent1">
                  <a:alpha val="0"/>
                </a:schemeClr>
              </a:solidFill>
              <a:ln w="635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40" tIns="45720" rIns="91440" bIns="45720" spcCol="0"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96" name="TextBox 495"/>
              <p:cNvSpPr txBox="1"/>
              <p:nvPr/>
            </p:nvSpPr>
            <p:spPr>
              <a:xfrm>
                <a:off x="1552925" y="2389043"/>
                <a:ext cx="1525071" cy="230832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US" sz="900" dirty="0" smtClean="0"/>
                  <a:t>3</a:t>
                </a:r>
                <a:r>
                  <a:rPr lang="en-US" sz="900" baseline="30000" dirty="0" smtClean="0"/>
                  <a:t>rd</a:t>
                </a:r>
                <a:r>
                  <a:rPr lang="en-US" sz="900" dirty="0" smtClean="0"/>
                  <a:t> loop around micro-kernel</a:t>
                </a:r>
                <a:endParaRPr lang="en-US" sz="900" dirty="0"/>
              </a:p>
            </p:txBody>
          </p:sp>
        </p:grpSp>
        <p:grpSp>
          <p:nvGrpSpPr>
            <p:cNvPr id="486" name="Group 485"/>
            <p:cNvGrpSpPr/>
            <p:nvPr/>
          </p:nvGrpSpPr>
          <p:grpSpPr>
            <a:xfrm>
              <a:off x="153893" y="3381642"/>
              <a:ext cx="4370832" cy="3034682"/>
              <a:chOff x="153893" y="3381641"/>
              <a:chExt cx="4370832" cy="3034682"/>
            </a:xfrm>
          </p:grpSpPr>
          <p:sp>
            <p:nvSpPr>
              <p:cNvPr id="493" name="Rounded Rectangle 492"/>
              <p:cNvSpPr/>
              <p:nvPr/>
            </p:nvSpPr>
            <p:spPr>
              <a:xfrm>
                <a:off x="153893" y="3499387"/>
                <a:ext cx="4370832" cy="2916936"/>
              </a:xfrm>
              <a:prstGeom prst="roundRect">
                <a:avLst>
                  <a:gd name="adj" fmla="val 1714"/>
                </a:avLst>
              </a:prstGeom>
              <a:solidFill>
                <a:schemeClr val="accent1">
                  <a:alpha val="0"/>
                </a:schemeClr>
              </a:solidFill>
              <a:ln w="635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40" tIns="45720" rIns="91440" bIns="45720" spcCol="0"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94" name="TextBox 493"/>
              <p:cNvSpPr txBox="1"/>
              <p:nvPr/>
            </p:nvSpPr>
            <p:spPr>
              <a:xfrm>
                <a:off x="792705" y="3381641"/>
                <a:ext cx="1546053" cy="230832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US" sz="900" dirty="0" smtClean="0"/>
                  <a:t>2</a:t>
                </a:r>
                <a:r>
                  <a:rPr lang="en-US" sz="900" baseline="30000" dirty="0" smtClean="0"/>
                  <a:t>nd</a:t>
                </a:r>
                <a:r>
                  <a:rPr lang="en-US" sz="900" dirty="0" smtClean="0"/>
                  <a:t> loop around micro-kernel</a:t>
                </a:r>
                <a:endParaRPr lang="en-US" sz="900" dirty="0"/>
              </a:p>
            </p:txBody>
          </p:sp>
        </p:grpSp>
        <p:grpSp>
          <p:nvGrpSpPr>
            <p:cNvPr id="487" name="Group 486"/>
            <p:cNvGrpSpPr/>
            <p:nvPr/>
          </p:nvGrpSpPr>
          <p:grpSpPr>
            <a:xfrm>
              <a:off x="197259" y="4433904"/>
              <a:ext cx="4288536" cy="1944216"/>
              <a:chOff x="197259" y="4433903"/>
              <a:chExt cx="4288536" cy="1944216"/>
            </a:xfrm>
          </p:grpSpPr>
          <p:sp>
            <p:nvSpPr>
              <p:cNvPr id="491" name="Rounded Rectangle 490"/>
              <p:cNvSpPr/>
              <p:nvPr/>
            </p:nvSpPr>
            <p:spPr>
              <a:xfrm>
                <a:off x="197259" y="4549319"/>
                <a:ext cx="4288536" cy="1828800"/>
              </a:xfrm>
              <a:prstGeom prst="roundRect">
                <a:avLst>
                  <a:gd name="adj" fmla="val 1714"/>
                </a:avLst>
              </a:prstGeom>
              <a:solidFill>
                <a:schemeClr val="accent1">
                  <a:alpha val="0"/>
                </a:schemeClr>
              </a:solidFill>
              <a:ln w="635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40" tIns="45720" rIns="91440" bIns="45720" spcCol="0"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92" name="TextBox 491"/>
              <p:cNvSpPr txBox="1"/>
              <p:nvPr/>
            </p:nvSpPr>
            <p:spPr>
              <a:xfrm>
                <a:off x="245852" y="4433903"/>
                <a:ext cx="1476585" cy="230832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US" sz="900" dirty="0" smtClean="0"/>
                  <a:t>1</a:t>
                </a:r>
                <a:r>
                  <a:rPr lang="en-US" sz="900" baseline="30000" dirty="0" smtClean="0"/>
                  <a:t>st</a:t>
                </a:r>
                <a:r>
                  <a:rPr lang="en-US" sz="900" dirty="0" smtClean="0"/>
                  <a:t> loop around microkernel</a:t>
                </a:r>
                <a:endParaRPr lang="en-US" sz="900" dirty="0"/>
              </a:p>
            </p:txBody>
          </p:sp>
        </p:grpSp>
        <p:grpSp>
          <p:nvGrpSpPr>
            <p:cNvPr id="488" name="Group 487"/>
            <p:cNvGrpSpPr/>
            <p:nvPr/>
          </p:nvGrpSpPr>
          <p:grpSpPr>
            <a:xfrm>
              <a:off x="238534" y="5372114"/>
              <a:ext cx="4206240" cy="965807"/>
              <a:chOff x="238534" y="5372113"/>
              <a:chExt cx="4206240" cy="965807"/>
            </a:xfrm>
          </p:grpSpPr>
          <p:sp>
            <p:nvSpPr>
              <p:cNvPr id="489" name="Rounded Rectangle 488"/>
              <p:cNvSpPr/>
              <p:nvPr/>
            </p:nvSpPr>
            <p:spPr>
              <a:xfrm>
                <a:off x="238534" y="5487528"/>
                <a:ext cx="4206240" cy="850392"/>
              </a:xfrm>
              <a:prstGeom prst="roundRect">
                <a:avLst>
                  <a:gd name="adj" fmla="val 1714"/>
                </a:avLst>
              </a:prstGeom>
              <a:solidFill>
                <a:schemeClr val="accent1">
                  <a:alpha val="0"/>
                </a:schemeClr>
              </a:solidFill>
              <a:ln w="6350"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40" tIns="45720" rIns="91440" bIns="45720" spcCol="0"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90" name="TextBox 489"/>
              <p:cNvSpPr txBox="1"/>
              <p:nvPr/>
            </p:nvSpPr>
            <p:spPr>
              <a:xfrm>
                <a:off x="2009290" y="5372113"/>
                <a:ext cx="793659" cy="230832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en-US" sz="900" dirty="0" smtClean="0"/>
                  <a:t>micro-kernel</a:t>
                </a:r>
                <a:endParaRPr lang="en-US" sz="900" dirty="0"/>
              </a:p>
            </p:txBody>
          </p:sp>
        </p:grpSp>
      </p:grpSp>
      <p:sp>
        <p:nvSpPr>
          <p:cNvPr id="853" name="TextBox 852"/>
          <p:cNvSpPr txBox="1"/>
          <p:nvPr/>
        </p:nvSpPr>
        <p:spPr>
          <a:xfrm>
            <a:off x="2900981" y="3516557"/>
            <a:ext cx="29151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886" name="Group 885"/>
          <p:cNvGrpSpPr/>
          <p:nvPr/>
        </p:nvGrpSpPr>
        <p:grpSpPr>
          <a:xfrm>
            <a:off x="3445540" y="5532962"/>
            <a:ext cx="956989" cy="746540"/>
            <a:chOff x="504560" y="5339720"/>
            <a:chExt cx="956989" cy="746540"/>
          </a:xfrm>
        </p:grpSpPr>
        <p:sp>
          <p:nvSpPr>
            <p:cNvPr id="887" name="Rectangle 886"/>
            <p:cNvSpPr/>
            <p:nvPr/>
          </p:nvSpPr>
          <p:spPr>
            <a:xfrm>
              <a:off x="504561" y="5550408"/>
              <a:ext cx="150338" cy="72777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8" name="TextBox 887"/>
            <p:cNvSpPr txBox="1"/>
            <p:nvPr/>
          </p:nvSpPr>
          <p:spPr>
            <a:xfrm>
              <a:off x="617278" y="5472967"/>
              <a:ext cx="585417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L3 cache</a:t>
              </a:r>
              <a:endParaRPr lang="en-US" sz="900" dirty="0"/>
            </a:p>
          </p:txBody>
        </p:sp>
        <p:sp>
          <p:nvSpPr>
            <p:cNvPr id="889" name="Rectangle 888"/>
            <p:cNvSpPr/>
            <p:nvPr/>
          </p:nvSpPr>
          <p:spPr>
            <a:xfrm>
              <a:off x="504561" y="5678424"/>
              <a:ext cx="150338" cy="72777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0" name="Rectangle 889"/>
            <p:cNvSpPr/>
            <p:nvPr/>
          </p:nvSpPr>
          <p:spPr>
            <a:xfrm>
              <a:off x="504560" y="5806440"/>
              <a:ext cx="150338" cy="72777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1" name="TextBox 890"/>
            <p:cNvSpPr txBox="1"/>
            <p:nvPr/>
          </p:nvSpPr>
          <p:spPr>
            <a:xfrm>
              <a:off x="617190" y="5599384"/>
              <a:ext cx="585417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L2 cache</a:t>
              </a:r>
              <a:endParaRPr lang="en-US" sz="900" dirty="0"/>
            </a:p>
          </p:txBody>
        </p:sp>
        <p:sp>
          <p:nvSpPr>
            <p:cNvPr id="892" name="TextBox 891"/>
            <p:cNvSpPr txBox="1"/>
            <p:nvPr/>
          </p:nvSpPr>
          <p:spPr>
            <a:xfrm>
              <a:off x="617278" y="5729992"/>
              <a:ext cx="585417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L1 cache</a:t>
              </a:r>
              <a:endParaRPr lang="en-US" sz="900" dirty="0"/>
            </a:p>
          </p:txBody>
        </p:sp>
        <p:sp>
          <p:nvSpPr>
            <p:cNvPr id="893" name="Rectangle 892"/>
            <p:cNvSpPr/>
            <p:nvPr/>
          </p:nvSpPr>
          <p:spPr>
            <a:xfrm>
              <a:off x="504560" y="5934456"/>
              <a:ext cx="150338" cy="72777"/>
            </a:xfrm>
            <a:prstGeom prst="rect">
              <a:avLst/>
            </a:prstGeom>
            <a:solidFill>
              <a:srgbClr val="A3D26A"/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4" name="TextBox 893"/>
            <p:cNvSpPr txBox="1"/>
            <p:nvPr/>
          </p:nvSpPr>
          <p:spPr>
            <a:xfrm>
              <a:off x="618609" y="5855428"/>
              <a:ext cx="590226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registers</a:t>
              </a:r>
              <a:endParaRPr lang="en-US" sz="900" dirty="0"/>
            </a:p>
          </p:txBody>
        </p:sp>
        <p:sp>
          <p:nvSpPr>
            <p:cNvPr id="895" name="Rectangle 894"/>
            <p:cNvSpPr/>
            <p:nvPr/>
          </p:nvSpPr>
          <p:spPr>
            <a:xfrm>
              <a:off x="504560" y="5418748"/>
              <a:ext cx="150338" cy="72777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6" name="TextBox 895"/>
            <p:cNvSpPr txBox="1"/>
            <p:nvPr/>
          </p:nvSpPr>
          <p:spPr>
            <a:xfrm>
              <a:off x="618048" y="5339720"/>
              <a:ext cx="843501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 smtClean="0"/>
                <a:t>main memory</a:t>
              </a:r>
              <a:endParaRPr lang="en-US" sz="900" dirty="0"/>
            </a:p>
          </p:txBody>
        </p:sp>
      </p:grpSp>
      <p:sp>
        <p:nvSpPr>
          <p:cNvPr id="615" name="TextBox 614"/>
          <p:cNvSpPr txBox="1"/>
          <p:nvPr/>
        </p:nvSpPr>
        <p:spPr>
          <a:xfrm>
            <a:off x="1754093" y="4839335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530" name="TextBox 529"/>
          <p:cNvSpPr txBox="1"/>
          <p:nvPr/>
        </p:nvSpPr>
        <p:spPr>
          <a:xfrm>
            <a:off x="1321131" y="2638537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31" name="Rectangle 530"/>
          <p:cNvSpPr/>
          <p:nvPr/>
        </p:nvSpPr>
        <p:spPr>
          <a:xfrm>
            <a:off x="352131" y="3783549"/>
            <a:ext cx="1373801" cy="4588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33" name="TextBox 532"/>
          <p:cNvSpPr txBox="1"/>
          <p:nvPr/>
        </p:nvSpPr>
        <p:spPr>
          <a:xfrm>
            <a:off x="1907929" y="3747474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800" i="1" baseline="-25000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</a:p>
        </p:txBody>
      </p:sp>
      <p:sp>
        <p:nvSpPr>
          <p:cNvPr id="534" name="TextBox 533"/>
          <p:cNvSpPr txBox="1"/>
          <p:nvPr/>
        </p:nvSpPr>
        <p:spPr>
          <a:xfrm>
            <a:off x="3148711" y="5614772"/>
            <a:ext cx="24780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endParaRPr lang="en-US" sz="800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35" name="Rectangle 534"/>
          <p:cNvSpPr>
            <a:spLocks/>
          </p:cNvSpPr>
          <p:nvPr/>
        </p:nvSpPr>
        <p:spPr>
          <a:xfrm>
            <a:off x="2246768" y="4801942"/>
            <a:ext cx="548640" cy="4572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grpSp>
        <p:nvGrpSpPr>
          <p:cNvPr id="536" name="Group 535"/>
          <p:cNvGrpSpPr/>
          <p:nvPr/>
        </p:nvGrpSpPr>
        <p:grpSpPr>
          <a:xfrm>
            <a:off x="2246768" y="4801843"/>
            <a:ext cx="549830" cy="457204"/>
            <a:chOff x="2246768" y="4801842"/>
            <a:chExt cx="549830" cy="457204"/>
          </a:xfrm>
          <a:solidFill>
            <a:schemeClr val="accent4">
              <a:lumMod val="60000"/>
              <a:lumOff val="40000"/>
            </a:schemeClr>
          </a:solidFill>
        </p:grpSpPr>
        <p:sp>
          <p:nvSpPr>
            <p:cNvPr id="537" name="Rectangle 536"/>
            <p:cNvSpPr>
              <a:spLocks/>
            </p:cNvSpPr>
            <p:nvPr/>
          </p:nvSpPr>
          <p:spPr>
            <a:xfrm>
              <a:off x="2246768" y="4801842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8" name="Rectangle 537"/>
            <p:cNvSpPr>
              <a:spLocks/>
            </p:cNvSpPr>
            <p:nvPr/>
          </p:nvSpPr>
          <p:spPr>
            <a:xfrm>
              <a:off x="2246768" y="4954246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9" name="Rectangle 538"/>
            <p:cNvSpPr>
              <a:spLocks/>
            </p:cNvSpPr>
            <p:nvPr/>
          </p:nvSpPr>
          <p:spPr>
            <a:xfrm>
              <a:off x="2246768" y="5106646"/>
              <a:ext cx="54983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40" name="Group 539"/>
          <p:cNvGrpSpPr/>
          <p:nvPr/>
        </p:nvGrpSpPr>
        <p:grpSpPr>
          <a:xfrm>
            <a:off x="2288081" y="4821940"/>
            <a:ext cx="454819" cy="112204"/>
            <a:chOff x="2833085" y="4874324"/>
            <a:chExt cx="454819" cy="112204"/>
          </a:xfrm>
        </p:grpSpPr>
        <p:cxnSp>
          <p:nvCxnSpPr>
            <p:cNvPr id="541" name="Straight Arrow Connector 540"/>
            <p:cNvCxnSpPr/>
            <p:nvPr/>
          </p:nvCxnSpPr>
          <p:spPr>
            <a:xfrm>
              <a:off x="3285523" y="4876800"/>
              <a:ext cx="0" cy="109728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2" name="Straight Connector 541"/>
            <p:cNvCxnSpPr/>
            <p:nvPr/>
          </p:nvCxnSpPr>
          <p:spPr>
            <a:xfrm>
              <a:off x="28330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3" name="Straight Connector 542"/>
            <p:cNvCxnSpPr/>
            <p:nvPr/>
          </p:nvCxnSpPr>
          <p:spPr>
            <a:xfrm flipH="1">
              <a:off x="28330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4" name="Straight Connector 543"/>
            <p:cNvCxnSpPr/>
            <p:nvPr/>
          </p:nvCxnSpPr>
          <p:spPr>
            <a:xfrm>
              <a:off x="29092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5" name="Straight Connector 544"/>
            <p:cNvCxnSpPr/>
            <p:nvPr/>
          </p:nvCxnSpPr>
          <p:spPr>
            <a:xfrm flipH="1">
              <a:off x="29092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6" name="Straight Connector 545"/>
            <p:cNvCxnSpPr/>
            <p:nvPr/>
          </p:nvCxnSpPr>
          <p:spPr>
            <a:xfrm>
              <a:off x="29831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7" name="Straight Connector 546"/>
            <p:cNvCxnSpPr/>
            <p:nvPr/>
          </p:nvCxnSpPr>
          <p:spPr>
            <a:xfrm flipH="1">
              <a:off x="29831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8" name="Straight Connector 547"/>
            <p:cNvCxnSpPr/>
            <p:nvPr/>
          </p:nvCxnSpPr>
          <p:spPr>
            <a:xfrm>
              <a:off x="30593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9" name="Straight Connector 548"/>
            <p:cNvCxnSpPr/>
            <p:nvPr/>
          </p:nvCxnSpPr>
          <p:spPr>
            <a:xfrm flipH="1">
              <a:off x="30593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0" name="Straight Connector 549"/>
            <p:cNvCxnSpPr/>
            <p:nvPr/>
          </p:nvCxnSpPr>
          <p:spPr>
            <a:xfrm>
              <a:off x="31355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1" name="Straight Connector 550"/>
            <p:cNvCxnSpPr/>
            <p:nvPr/>
          </p:nvCxnSpPr>
          <p:spPr>
            <a:xfrm flipH="1">
              <a:off x="31355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2" name="Straight Connector 551"/>
            <p:cNvCxnSpPr/>
            <p:nvPr/>
          </p:nvCxnSpPr>
          <p:spPr>
            <a:xfrm>
              <a:off x="32117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3" name="Straight Connector 552"/>
            <p:cNvCxnSpPr/>
            <p:nvPr/>
          </p:nvCxnSpPr>
          <p:spPr>
            <a:xfrm flipH="1">
              <a:off x="32117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54" name="Group 553"/>
          <p:cNvGrpSpPr/>
          <p:nvPr/>
        </p:nvGrpSpPr>
        <p:grpSpPr>
          <a:xfrm>
            <a:off x="2288081" y="4980246"/>
            <a:ext cx="454819" cy="112204"/>
            <a:chOff x="2833085" y="4874324"/>
            <a:chExt cx="454819" cy="112204"/>
          </a:xfrm>
        </p:grpSpPr>
        <p:cxnSp>
          <p:nvCxnSpPr>
            <p:cNvPr id="555" name="Straight Arrow Connector 554"/>
            <p:cNvCxnSpPr/>
            <p:nvPr/>
          </p:nvCxnSpPr>
          <p:spPr>
            <a:xfrm>
              <a:off x="3285523" y="4876800"/>
              <a:ext cx="0" cy="109728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6" name="Straight Connector 555"/>
            <p:cNvCxnSpPr/>
            <p:nvPr/>
          </p:nvCxnSpPr>
          <p:spPr>
            <a:xfrm>
              <a:off x="28330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7" name="Straight Connector 556"/>
            <p:cNvCxnSpPr/>
            <p:nvPr/>
          </p:nvCxnSpPr>
          <p:spPr>
            <a:xfrm flipH="1">
              <a:off x="28330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8" name="Straight Connector 557"/>
            <p:cNvCxnSpPr/>
            <p:nvPr/>
          </p:nvCxnSpPr>
          <p:spPr>
            <a:xfrm>
              <a:off x="29092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9" name="Straight Connector 558"/>
            <p:cNvCxnSpPr/>
            <p:nvPr/>
          </p:nvCxnSpPr>
          <p:spPr>
            <a:xfrm flipH="1">
              <a:off x="29092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0" name="Straight Connector 559"/>
            <p:cNvCxnSpPr/>
            <p:nvPr/>
          </p:nvCxnSpPr>
          <p:spPr>
            <a:xfrm>
              <a:off x="29831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1" name="Straight Connector 560"/>
            <p:cNvCxnSpPr/>
            <p:nvPr/>
          </p:nvCxnSpPr>
          <p:spPr>
            <a:xfrm flipH="1">
              <a:off x="29831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2" name="Straight Connector 561"/>
            <p:cNvCxnSpPr/>
            <p:nvPr/>
          </p:nvCxnSpPr>
          <p:spPr>
            <a:xfrm>
              <a:off x="30593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3" name="Straight Connector 562"/>
            <p:cNvCxnSpPr/>
            <p:nvPr/>
          </p:nvCxnSpPr>
          <p:spPr>
            <a:xfrm flipH="1">
              <a:off x="30593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4" name="Straight Connector 563"/>
            <p:cNvCxnSpPr/>
            <p:nvPr/>
          </p:nvCxnSpPr>
          <p:spPr>
            <a:xfrm>
              <a:off x="31355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5" name="Straight Connector 564"/>
            <p:cNvCxnSpPr/>
            <p:nvPr/>
          </p:nvCxnSpPr>
          <p:spPr>
            <a:xfrm flipH="1">
              <a:off x="31355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6" name="Straight Connector 565"/>
            <p:cNvCxnSpPr/>
            <p:nvPr/>
          </p:nvCxnSpPr>
          <p:spPr>
            <a:xfrm>
              <a:off x="32117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7" name="Straight Connector 566"/>
            <p:cNvCxnSpPr/>
            <p:nvPr/>
          </p:nvCxnSpPr>
          <p:spPr>
            <a:xfrm flipH="1">
              <a:off x="32117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8" name="Group 567"/>
          <p:cNvGrpSpPr/>
          <p:nvPr/>
        </p:nvGrpSpPr>
        <p:grpSpPr>
          <a:xfrm>
            <a:off x="2288081" y="5126744"/>
            <a:ext cx="454819" cy="112204"/>
            <a:chOff x="2833085" y="4874324"/>
            <a:chExt cx="454819" cy="112204"/>
          </a:xfrm>
        </p:grpSpPr>
        <p:cxnSp>
          <p:nvCxnSpPr>
            <p:cNvPr id="569" name="Straight Arrow Connector 568"/>
            <p:cNvCxnSpPr/>
            <p:nvPr/>
          </p:nvCxnSpPr>
          <p:spPr>
            <a:xfrm>
              <a:off x="3285523" y="4876800"/>
              <a:ext cx="0" cy="109728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0" name="Straight Connector 569"/>
            <p:cNvCxnSpPr/>
            <p:nvPr/>
          </p:nvCxnSpPr>
          <p:spPr>
            <a:xfrm>
              <a:off x="28330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1" name="Straight Connector 570"/>
            <p:cNvCxnSpPr/>
            <p:nvPr/>
          </p:nvCxnSpPr>
          <p:spPr>
            <a:xfrm flipH="1">
              <a:off x="28330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2" name="Straight Connector 571"/>
            <p:cNvCxnSpPr/>
            <p:nvPr/>
          </p:nvCxnSpPr>
          <p:spPr>
            <a:xfrm>
              <a:off x="29092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3" name="Straight Connector 572"/>
            <p:cNvCxnSpPr/>
            <p:nvPr/>
          </p:nvCxnSpPr>
          <p:spPr>
            <a:xfrm flipH="1">
              <a:off x="29092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4" name="Straight Connector 573"/>
            <p:cNvCxnSpPr/>
            <p:nvPr/>
          </p:nvCxnSpPr>
          <p:spPr>
            <a:xfrm>
              <a:off x="29831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5" name="Straight Connector 574"/>
            <p:cNvCxnSpPr/>
            <p:nvPr/>
          </p:nvCxnSpPr>
          <p:spPr>
            <a:xfrm flipH="1">
              <a:off x="29831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6" name="Straight Connector 575"/>
            <p:cNvCxnSpPr/>
            <p:nvPr/>
          </p:nvCxnSpPr>
          <p:spPr>
            <a:xfrm>
              <a:off x="30593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7" name="Straight Connector 576"/>
            <p:cNvCxnSpPr/>
            <p:nvPr/>
          </p:nvCxnSpPr>
          <p:spPr>
            <a:xfrm flipH="1">
              <a:off x="30593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8" name="Straight Connector 577"/>
            <p:cNvCxnSpPr/>
            <p:nvPr/>
          </p:nvCxnSpPr>
          <p:spPr>
            <a:xfrm>
              <a:off x="31355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9" name="Straight Connector 578"/>
            <p:cNvCxnSpPr/>
            <p:nvPr/>
          </p:nvCxnSpPr>
          <p:spPr>
            <a:xfrm flipH="1">
              <a:off x="31355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0" name="Straight Connector 579"/>
            <p:cNvCxnSpPr/>
            <p:nvPr/>
          </p:nvCxnSpPr>
          <p:spPr>
            <a:xfrm>
              <a:off x="32117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1" name="Straight Connector 580"/>
            <p:cNvCxnSpPr/>
            <p:nvPr/>
          </p:nvCxnSpPr>
          <p:spPr>
            <a:xfrm flipH="1">
              <a:off x="32117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82" name="Rectangle 581"/>
          <p:cNvSpPr/>
          <p:nvPr/>
        </p:nvSpPr>
        <p:spPr>
          <a:xfrm>
            <a:off x="504560" y="401456"/>
            <a:ext cx="785300" cy="66167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83" name="Rectangle 582"/>
          <p:cNvSpPr/>
          <p:nvPr/>
        </p:nvSpPr>
        <p:spPr>
          <a:xfrm>
            <a:off x="2149549" y="401456"/>
            <a:ext cx="716631" cy="66167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84" name="TextBox 583"/>
          <p:cNvSpPr txBox="1"/>
          <p:nvPr/>
        </p:nvSpPr>
        <p:spPr>
          <a:xfrm>
            <a:off x="1548859" y="547629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cxnSp>
        <p:nvCxnSpPr>
          <p:cNvPr id="585" name="Straight Connector 584"/>
          <p:cNvCxnSpPr/>
          <p:nvPr/>
        </p:nvCxnSpPr>
        <p:spPr>
          <a:xfrm>
            <a:off x="1288087" y="401457"/>
            <a:ext cx="256033" cy="0"/>
          </a:xfrm>
          <a:prstGeom prst="line">
            <a:avLst/>
          </a:prstGeom>
          <a:ln w="12700">
            <a:prstDash val="sysDash"/>
          </a:ln>
          <a:effectLst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6" name="Straight Connector 585"/>
          <p:cNvCxnSpPr/>
          <p:nvPr/>
        </p:nvCxnSpPr>
        <p:spPr>
          <a:xfrm>
            <a:off x="1293314" y="1063134"/>
            <a:ext cx="256033" cy="0"/>
          </a:xfrm>
          <a:prstGeom prst="line">
            <a:avLst/>
          </a:prstGeom>
          <a:ln w="12700">
            <a:prstDash val="sysDash"/>
          </a:ln>
          <a:effectLst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87" name="Rectangle 586"/>
          <p:cNvSpPr/>
          <p:nvPr/>
        </p:nvSpPr>
        <p:spPr>
          <a:xfrm>
            <a:off x="3228781" y="401458"/>
            <a:ext cx="786384" cy="71323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cxnSp>
        <p:nvCxnSpPr>
          <p:cNvPr id="588" name="Straight Connector 587"/>
          <p:cNvCxnSpPr/>
          <p:nvPr/>
        </p:nvCxnSpPr>
        <p:spPr>
          <a:xfrm>
            <a:off x="4015167" y="401457"/>
            <a:ext cx="256033" cy="0"/>
          </a:xfrm>
          <a:prstGeom prst="line">
            <a:avLst/>
          </a:prstGeom>
          <a:ln w="12700">
            <a:prstDash val="sysDash"/>
          </a:ln>
          <a:effectLst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89" name="Straight Connector 588"/>
          <p:cNvCxnSpPr/>
          <p:nvPr/>
        </p:nvCxnSpPr>
        <p:spPr>
          <a:xfrm>
            <a:off x="4013291" y="1114688"/>
            <a:ext cx="256033" cy="0"/>
          </a:xfrm>
          <a:prstGeom prst="line">
            <a:avLst/>
          </a:prstGeom>
          <a:ln w="12700">
            <a:prstDash val="sysDash"/>
          </a:ln>
          <a:effectLst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90" name="Rectangle 589"/>
          <p:cNvSpPr/>
          <p:nvPr/>
        </p:nvSpPr>
        <p:spPr>
          <a:xfrm>
            <a:off x="505581" y="1466443"/>
            <a:ext cx="786384" cy="656915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91" name="Rectangle 590"/>
          <p:cNvSpPr/>
          <p:nvPr/>
        </p:nvSpPr>
        <p:spPr>
          <a:xfrm>
            <a:off x="2157770" y="1466442"/>
            <a:ext cx="716631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92" name="TextBox 591"/>
          <p:cNvSpPr txBox="1"/>
          <p:nvPr/>
        </p:nvSpPr>
        <p:spPr>
          <a:xfrm>
            <a:off x="1547727" y="1662503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593" name="Rectangle 592"/>
          <p:cNvSpPr/>
          <p:nvPr/>
        </p:nvSpPr>
        <p:spPr>
          <a:xfrm>
            <a:off x="3224567" y="1466443"/>
            <a:ext cx="786384" cy="71323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94" name="Rectangle 593"/>
          <p:cNvSpPr/>
          <p:nvPr/>
        </p:nvSpPr>
        <p:spPr>
          <a:xfrm>
            <a:off x="2157767" y="1466442"/>
            <a:ext cx="238878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95" name="Rectangle 594"/>
          <p:cNvSpPr/>
          <p:nvPr/>
        </p:nvSpPr>
        <p:spPr>
          <a:xfrm>
            <a:off x="3224567" y="1466443"/>
            <a:ext cx="786384" cy="2377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96" name="Rectangle 595"/>
          <p:cNvSpPr/>
          <p:nvPr/>
        </p:nvSpPr>
        <p:spPr>
          <a:xfrm>
            <a:off x="510884" y="2637419"/>
            <a:ext cx="786384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97" name="TextBox 596"/>
          <p:cNvSpPr txBox="1"/>
          <p:nvPr/>
        </p:nvSpPr>
        <p:spPr>
          <a:xfrm>
            <a:off x="1547727" y="2794969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598" name="Rectangle 597"/>
          <p:cNvSpPr/>
          <p:nvPr/>
        </p:nvSpPr>
        <p:spPr>
          <a:xfrm>
            <a:off x="2158335" y="2637418"/>
            <a:ext cx="237745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599" name="Rectangle 598"/>
          <p:cNvSpPr/>
          <p:nvPr/>
        </p:nvSpPr>
        <p:spPr>
          <a:xfrm>
            <a:off x="3224538" y="2638537"/>
            <a:ext cx="786384" cy="237744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00" name="Rectangle 599"/>
          <p:cNvSpPr/>
          <p:nvPr/>
        </p:nvSpPr>
        <p:spPr>
          <a:xfrm>
            <a:off x="510884" y="2637420"/>
            <a:ext cx="786384" cy="219456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01" name="Rectangle 600"/>
          <p:cNvSpPr/>
          <p:nvPr/>
        </p:nvSpPr>
        <p:spPr>
          <a:xfrm>
            <a:off x="2158900" y="2637418"/>
            <a:ext cx="237744" cy="219456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02" name="Rectangle 601"/>
          <p:cNvSpPr/>
          <p:nvPr/>
        </p:nvSpPr>
        <p:spPr>
          <a:xfrm>
            <a:off x="510886" y="2856876"/>
            <a:ext cx="786384" cy="219456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03" name="Rectangle 602"/>
          <p:cNvSpPr/>
          <p:nvPr/>
        </p:nvSpPr>
        <p:spPr>
          <a:xfrm>
            <a:off x="510884" y="3076331"/>
            <a:ext cx="786384" cy="219456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04" name="Rectangle 603"/>
          <p:cNvSpPr/>
          <p:nvPr/>
        </p:nvSpPr>
        <p:spPr>
          <a:xfrm>
            <a:off x="2158902" y="2856874"/>
            <a:ext cx="236609" cy="219456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05" name="Rectangle 604"/>
          <p:cNvSpPr/>
          <p:nvPr/>
        </p:nvSpPr>
        <p:spPr>
          <a:xfrm>
            <a:off x="2158901" y="3076331"/>
            <a:ext cx="237744" cy="219456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06" name="TextBox 605"/>
          <p:cNvSpPr txBox="1"/>
          <p:nvPr/>
        </p:nvSpPr>
        <p:spPr>
          <a:xfrm>
            <a:off x="1754093" y="3855196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607" name="Rectangle 606"/>
          <p:cNvSpPr/>
          <p:nvPr/>
        </p:nvSpPr>
        <p:spPr>
          <a:xfrm>
            <a:off x="352900" y="3786148"/>
            <a:ext cx="171773" cy="45450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08" name="Rectangle 607"/>
          <p:cNvSpPr/>
          <p:nvPr/>
        </p:nvSpPr>
        <p:spPr>
          <a:xfrm>
            <a:off x="524672" y="3786148"/>
            <a:ext cx="171773" cy="45450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09" name="Rectangle 608"/>
          <p:cNvSpPr/>
          <p:nvPr/>
        </p:nvSpPr>
        <p:spPr>
          <a:xfrm>
            <a:off x="696446" y="3785716"/>
            <a:ext cx="171773" cy="45450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10" name="Rectangle 609"/>
          <p:cNvSpPr/>
          <p:nvPr/>
        </p:nvSpPr>
        <p:spPr>
          <a:xfrm>
            <a:off x="867838" y="3786148"/>
            <a:ext cx="171773" cy="45450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11" name="Rectangle 610"/>
          <p:cNvSpPr/>
          <p:nvPr/>
        </p:nvSpPr>
        <p:spPr>
          <a:xfrm>
            <a:off x="1039610" y="3786148"/>
            <a:ext cx="171773" cy="45450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12" name="Rectangle 611"/>
          <p:cNvSpPr/>
          <p:nvPr/>
        </p:nvSpPr>
        <p:spPr>
          <a:xfrm>
            <a:off x="1211384" y="3786148"/>
            <a:ext cx="171773" cy="45450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13" name="Rectangle 612"/>
          <p:cNvSpPr/>
          <p:nvPr/>
        </p:nvSpPr>
        <p:spPr>
          <a:xfrm>
            <a:off x="1383156" y="3786148"/>
            <a:ext cx="171773" cy="45450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14" name="Rectangle 613"/>
          <p:cNvSpPr/>
          <p:nvPr/>
        </p:nvSpPr>
        <p:spPr>
          <a:xfrm>
            <a:off x="1554930" y="3786148"/>
            <a:ext cx="171773" cy="454509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16" name="Rectangle 615"/>
          <p:cNvSpPr/>
          <p:nvPr/>
        </p:nvSpPr>
        <p:spPr>
          <a:xfrm>
            <a:off x="2960857" y="4795252"/>
            <a:ext cx="171773" cy="53035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17" name="Rectangle 616"/>
          <p:cNvSpPr/>
          <p:nvPr/>
        </p:nvSpPr>
        <p:spPr>
          <a:xfrm>
            <a:off x="1556135" y="4804228"/>
            <a:ext cx="171773" cy="45606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18" name="Rectangle 617"/>
          <p:cNvSpPr>
            <a:spLocks/>
          </p:cNvSpPr>
          <p:nvPr/>
        </p:nvSpPr>
        <p:spPr>
          <a:xfrm>
            <a:off x="1556135" y="4803084"/>
            <a:ext cx="171773" cy="152400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19" name="Rectangle 618"/>
          <p:cNvSpPr>
            <a:spLocks/>
          </p:cNvSpPr>
          <p:nvPr/>
        </p:nvSpPr>
        <p:spPr>
          <a:xfrm>
            <a:off x="1556135" y="4955484"/>
            <a:ext cx="171773" cy="152400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20" name="Rectangle 619"/>
          <p:cNvSpPr>
            <a:spLocks/>
          </p:cNvSpPr>
          <p:nvPr/>
        </p:nvSpPr>
        <p:spPr>
          <a:xfrm>
            <a:off x="1556135" y="5107883"/>
            <a:ext cx="171773" cy="152400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21" name="TextBox 620"/>
          <p:cNvSpPr txBox="1"/>
          <p:nvPr/>
        </p:nvSpPr>
        <p:spPr>
          <a:xfrm>
            <a:off x="1753724" y="5774883"/>
            <a:ext cx="415498" cy="369332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dirty="0" smtClean="0"/>
              <a:t>+=</a:t>
            </a:r>
            <a:endParaRPr lang="en-US" dirty="0"/>
          </a:p>
        </p:txBody>
      </p:sp>
      <p:sp>
        <p:nvSpPr>
          <p:cNvPr id="622" name="Rectangle 621"/>
          <p:cNvSpPr>
            <a:spLocks/>
          </p:cNvSpPr>
          <p:nvPr/>
        </p:nvSpPr>
        <p:spPr>
          <a:xfrm>
            <a:off x="1559161" y="5698683"/>
            <a:ext cx="171773" cy="152400"/>
          </a:xfrm>
          <a:prstGeom prst="rect">
            <a:avLst/>
          </a:prstGeom>
          <a:solidFill>
            <a:srgbClr val="A3D26A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23" name="Rectangle 622"/>
          <p:cNvSpPr/>
          <p:nvPr/>
        </p:nvSpPr>
        <p:spPr>
          <a:xfrm>
            <a:off x="2960354" y="3781649"/>
            <a:ext cx="1386113" cy="530353"/>
          </a:xfrm>
          <a:prstGeom prst="rect">
            <a:avLst/>
          </a:prstGeom>
          <a:solidFill>
            <a:srgbClr val="EEEEEE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24" name="Rectangle 623"/>
          <p:cNvSpPr>
            <a:spLocks/>
          </p:cNvSpPr>
          <p:nvPr/>
        </p:nvSpPr>
        <p:spPr>
          <a:xfrm>
            <a:off x="2241169" y="3787050"/>
            <a:ext cx="548640" cy="4572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grpSp>
        <p:nvGrpSpPr>
          <p:cNvPr id="625" name="Group 624"/>
          <p:cNvGrpSpPr/>
          <p:nvPr/>
        </p:nvGrpSpPr>
        <p:grpSpPr>
          <a:xfrm>
            <a:off x="2241169" y="3786951"/>
            <a:ext cx="549830" cy="457204"/>
            <a:chOff x="2241169" y="3786950"/>
            <a:chExt cx="549830" cy="457204"/>
          </a:xfrm>
          <a:solidFill>
            <a:schemeClr val="accent4">
              <a:lumMod val="60000"/>
              <a:lumOff val="40000"/>
            </a:schemeClr>
          </a:solidFill>
        </p:grpSpPr>
        <p:sp>
          <p:nvSpPr>
            <p:cNvPr id="626" name="Rectangle 625"/>
            <p:cNvSpPr>
              <a:spLocks/>
            </p:cNvSpPr>
            <p:nvPr/>
          </p:nvSpPr>
          <p:spPr>
            <a:xfrm>
              <a:off x="2241169" y="3786950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7" name="Rectangle 626"/>
            <p:cNvSpPr>
              <a:spLocks/>
            </p:cNvSpPr>
            <p:nvPr/>
          </p:nvSpPr>
          <p:spPr>
            <a:xfrm>
              <a:off x="2241169" y="3939354"/>
              <a:ext cx="54864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8" name="Rectangle 627"/>
            <p:cNvSpPr>
              <a:spLocks/>
            </p:cNvSpPr>
            <p:nvPr/>
          </p:nvSpPr>
          <p:spPr>
            <a:xfrm>
              <a:off x="2241169" y="4091754"/>
              <a:ext cx="54983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29" name="Group 628"/>
          <p:cNvGrpSpPr/>
          <p:nvPr/>
        </p:nvGrpSpPr>
        <p:grpSpPr>
          <a:xfrm>
            <a:off x="2282482" y="3807048"/>
            <a:ext cx="454819" cy="112204"/>
            <a:chOff x="2833085" y="4874324"/>
            <a:chExt cx="454819" cy="112204"/>
          </a:xfrm>
        </p:grpSpPr>
        <p:cxnSp>
          <p:nvCxnSpPr>
            <p:cNvPr id="630" name="Straight Arrow Connector 629"/>
            <p:cNvCxnSpPr/>
            <p:nvPr/>
          </p:nvCxnSpPr>
          <p:spPr>
            <a:xfrm>
              <a:off x="3285523" y="4876800"/>
              <a:ext cx="0" cy="109728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1" name="Straight Connector 630"/>
            <p:cNvCxnSpPr/>
            <p:nvPr/>
          </p:nvCxnSpPr>
          <p:spPr>
            <a:xfrm>
              <a:off x="28330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2" name="Straight Connector 631"/>
            <p:cNvCxnSpPr/>
            <p:nvPr/>
          </p:nvCxnSpPr>
          <p:spPr>
            <a:xfrm flipH="1">
              <a:off x="28330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3" name="Straight Connector 632"/>
            <p:cNvCxnSpPr/>
            <p:nvPr/>
          </p:nvCxnSpPr>
          <p:spPr>
            <a:xfrm>
              <a:off x="29092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4" name="Straight Connector 633"/>
            <p:cNvCxnSpPr/>
            <p:nvPr/>
          </p:nvCxnSpPr>
          <p:spPr>
            <a:xfrm flipH="1">
              <a:off x="29092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5" name="Straight Connector 634"/>
            <p:cNvCxnSpPr/>
            <p:nvPr/>
          </p:nvCxnSpPr>
          <p:spPr>
            <a:xfrm>
              <a:off x="29831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6" name="Straight Connector 635"/>
            <p:cNvCxnSpPr/>
            <p:nvPr/>
          </p:nvCxnSpPr>
          <p:spPr>
            <a:xfrm flipH="1">
              <a:off x="29831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7" name="Straight Connector 636"/>
            <p:cNvCxnSpPr/>
            <p:nvPr/>
          </p:nvCxnSpPr>
          <p:spPr>
            <a:xfrm>
              <a:off x="30593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8" name="Straight Connector 637"/>
            <p:cNvCxnSpPr/>
            <p:nvPr/>
          </p:nvCxnSpPr>
          <p:spPr>
            <a:xfrm flipH="1">
              <a:off x="30593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9" name="Straight Connector 638"/>
            <p:cNvCxnSpPr/>
            <p:nvPr/>
          </p:nvCxnSpPr>
          <p:spPr>
            <a:xfrm>
              <a:off x="31355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0" name="Straight Connector 639"/>
            <p:cNvCxnSpPr/>
            <p:nvPr/>
          </p:nvCxnSpPr>
          <p:spPr>
            <a:xfrm flipH="1">
              <a:off x="31355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1" name="Straight Connector 640"/>
            <p:cNvCxnSpPr/>
            <p:nvPr/>
          </p:nvCxnSpPr>
          <p:spPr>
            <a:xfrm>
              <a:off x="32117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2" name="Straight Connector 641"/>
            <p:cNvCxnSpPr/>
            <p:nvPr/>
          </p:nvCxnSpPr>
          <p:spPr>
            <a:xfrm flipH="1">
              <a:off x="32117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43" name="Group 642"/>
          <p:cNvGrpSpPr/>
          <p:nvPr/>
        </p:nvGrpSpPr>
        <p:grpSpPr>
          <a:xfrm>
            <a:off x="2282482" y="3965354"/>
            <a:ext cx="454819" cy="112204"/>
            <a:chOff x="2833085" y="4874324"/>
            <a:chExt cx="454819" cy="112204"/>
          </a:xfrm>
        </p:grpSpPr>
        <p:cxnSp>
          <p:nvCxnSpPr>
            <p:cNvPr id="644" name="Straight Arrow Connector 643"/>
            <p:cNvCxnSpPr/>
            <p:nvPr/>
          </p:nvCxnSpPr>
          <p:spPr>
            <a:xfrm>
              <a:off x="3285523" y="4876800"/>
              <a:ext cx="0" cy="109728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5" name="Straight Connector 644"/>
            <p:cNvCxnSpPr/>
            <p:nvPr/>
          </p:nvCxnSpPr>
          <p:spPr>
            <a:xfrm>
              <a:off x="28330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6" name="Straight Connector 645"/>
            <p:cNvCxnSpPr/>
            <p:nvPr/>
          </p:nvCxnSpPr>
          <p:spPr>
            <a:xfrm flipH="1">
              <a:off x="28330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7" name="Straight Connector 646"/>
            <p:cNvCxnSpPr/>
            <p:nvPr/>
          </p:nvCxnSpPr>
          <p:spPr>
            <a:xfrm>
              <a:off x="29092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8" name="Straight Connector 647"/>
            <p:cNvCxnSpPr/>
            <p:nvPr/>
          </p:nvCxnSpPr>
          <p:spPr>
            <a:xfrm flipH="1">
              <a:off x="29092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9" name="Straight Connector 648"/>
            <p:cNvCxnSpPr/>
            <p:nvPr/>
          </p:nvCxnSpPr>
          <p:spPr>
            <a:xfrm>
              <a:off x="29831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0" name="Straight Connector 649"/>
            <p:cNvCxnSpPr/>
            <p:nvPr/>
          </p:nvCxnSpPr>
          <p:spPr>
            <a:xfrm flipH="1">
              <a:off x="29831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1" name="Straight Connector 650"/>
            <p:cNvCxnSpPr/>
            <p:nvPr/>
          </p:nvCxnSpPr>
          <p:spPr>
            <a:xfrm>
              <a:off x="30593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2" name="Straight Connector 651"/>
            <p:cNvCxnSpPr/>
            <p:nvPr/>
          </p:nvCxnSpPr>
          <p:spPr>
            <a:xfrm flipH="1">
              <a:off x="30593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3" name="Straight Connector 652"/>
            <p:cNvCxnSpPr/>
            <p:nvPr/>
          </p:nvCxnSpPr>
          <p:spPr>
            <a:xfrm>
              <a:off x="31355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4" name="Straight Connector 653"/>
            <p:cNvCxnSpPr/>
            <p:nvPr/>
          </p:nvCxnSpPr>
          <p:spPr>
            <a:xfrm flipH="1">
              <a:off x="31355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5" name="Straight Connector 654"/>
            <p:cNvCxnSpPr/>
            <p:nvPr/>
          </p:nvCxnSpPr>
          <p:spPr>
            <a:xfrm>
              <a:off x="32117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6" name="Straight Connector 655"/>
            <p:cNvCxnSpPr/>
            <p:nvPr/>
          </p:nvCxnSpPr>
          <p:spPr>
            <a:xfrm flipH="1">
              <a:off x="32117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57" name="Group 656"/>
          <p:cNvGrpSpPr/>
          <p:nvPr/>
        </p:nvGrpSpPr>
        <p:grpSpPr>
          <a:xfrm>
            <a:off x="2282482" y="4111852"/>
            <a:ext cx="454819" cy="112204"/>
            <a:chOff x="2833085" y="4874324"/>
            <a:chExt cx="454819" cy="112204"/>
          </a:xfrm>
        </p:grpSpPr>
        <p:cxnSp>
          <p:nvCxnSpPr>
            <p:cNvPr id="658" name="Straight Arrow Connector 657"/>
            <p:cNvCxnSpPr/>
            <p:nvPr/>
          </p:nvCxnSpPr>
          <p:spPr>
            <a:xfrm>
              <a:off x="3285523" y="4876800"/>
              <a:ext cx="0" cy="109728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9" name="Straight Connector 658"/>
            <p:cNvCxnSpPr/>
            <p:nvPr/>
          </p:nvCxnSpPr>
          <p:spPr>
            <a:xfrm>
              <a:off x="28330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0" name="Straight Connector 659"/>
            <p:cNvCxnSpPr/>
            <p:nvPr/>
          </p:nvCxnSpPr>
          <p:spPr>
            <a:xfrm flipH="1">
              <a:off x="28330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1" name="Straight Connector 660"/>
            <p:cNvCxnSpPr/>
            <p:nvPr/>
          </p:nvCxnSpPr>
          <p:spPr>
            <a:xfrm>
              <a:off x="2909285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2" name="Straight Connector 661"/>
            <p:cNvCxnSpPr/>
            <p:nvPr/>
          </p:nvCxnSpPr>
          <p:spPr>
            <a:xfrm flipH="1">
              <a:off x="2909285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3" name="Straight Connector 662"/>
            <p:cNvCxnSpPr/>
            <p:nvPr/>
          </p:nvCxnSpPr>
          <p:spPr>
            <a:xfrm>
              <a:off x="29831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4" name="Straight Connector 663"/>
            <p:cNvCxnSpPr/>
            <p:nvPr/>
          </p:nvCxnSpPr>
          <p:spPr>
            <a:xfrm flipH="1">
              <a:off x="29831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5" name="Straight Connector 664"/>
            <p:cNvCxnSpPr/>
            <p:nvPr/>
          </p:nvCxnSpPr>
          <p:spPr>
            <a:xfrm>
              <a:off x="30593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6" name="Straight Connector 665"/>
            <p:cNvCxnSpPr/>
            <p:nvPr/>
          </p:nvCxnSpPr>
          <p:spPr>
            <a:xfrm flipH="1">
              <a:off x="30593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7" name="Straight Connector 666"/>
            <p:cNvCxnSpPr/>
            <p:nvPr/>
          </p:nvCxnSpPr>
          <p:spPr>
            <a:xfrm>
              <a:off x="31355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8" name="Straight Connector 667"/>
            <p:cNvCxnSpPr/>
            <p:nvPr/>
          </p:nvCxnSpPr>
          <p:spPr>
            <a:xfrm flipH="1">
              <a:off x="31355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9" name="Straight Connector 668"/>
            <p:cNvCxnSpPr/>
            <p:nvPr/>
          </p:nvCxnSpPr>
          <p:spPr>
            <a:xfrm>
              <a:off x="3211704" y="4874324"/>
              <a:ext cx="0" cy="109728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0" name="Straight Connector 669"/>
            <p:cNvCxnSpPr/>
            <p:nvPr/>
          </p:nvCxnSpPr>
          <p:spPr>
            <a:xfrm flipH="1">
              <a:off x="3211704" y="4876800"/>
              <a:ext cx="76200" cy="1072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71" name="Rectangle 670"/>
          <p:cNvSpPr/>
          <p:nvPr/>
        </p:nvSpPr>
        <p:spPr>
          <a:xfrm>
            <a:off x="2396644" y="1466442"/>
            <a:ext cx="238878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72" name="Rectangle 671"/>
          <p:cNvSpPr/>
          <p:nvPr/>
        </p:nvSpPr>
        <p:spPr>
          <a:xfrm>
            <a:off x="2635522" y="1466442"/>
            <a:ext cx="238878" cy="65836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73" name="Rectangle 672"/>
          <p:cNvSpPr/>
          <p:nvPr/>
        </p:nvSpPr>
        <p:spPr>
          <a:xfrm>
            <a:off x="3224567" y="1704188"/>
            <a:ext cx="786384" cy="2377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74" name="Rectangle 673"/>
          <p:cNvSpPr/>
          <p:nvPr/>
        </p:nvSpPr>
        <p:spPr>
          <a:xfrm>
            <a:off x="3224567" y="1941931"/>
            <a:ext cx="786384" cy="237744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sp>
        <p:nvSpPr>
          <p:cNvPr id="675" name="Right Brace 674"/>
          <p:cNvSpPr/>
          <p:nvPr/>
        </p:nvSpPr>
        <p:spPr>
          <a:xfrm rot="16200000">
            <a:off x="3595432" y="-47965"/>
            <a:ext cx="54864" cy="781749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6" name="Right Brace 675"/>
          <p:cNvSpPr/>
          <p:nvPr/>
        </p:nvSpPr>
        <p:spPr>
          <a:xfrm rot="16200000">
            <a:off x="869778" y="-47965"/>
            <a:ext cx="54864" cy="781749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7" name="Right Brace 676"/>
          <p:cNvSpPr/>
          <p:nvPr/>
        </p:nvSpPr>
        <p:spPr>
          <a:xfrm rot="10800000">
            <a:off x="3145952" y="1468720"/>
            <a:ext cx="54864" cy="237744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8" name="Right Brace 677"/>
          <p:cNvSpPr/>
          <p:nvPr/>
        </p:nvSpPr>
        <p:spPr>
          <a:xfrm rot="5400000">
            <a:off x="2249206" y="2057756"/>
            <a:ext cx="54864" cy="237744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9" name="Right Brace 678"/>
          <p:cNvSpPr/>
          <p:nvPr/>
        </p:nvSpPr>
        <p:spPr>
          <a:xfrm>
            <a:off x="1321131" y="2637420"/>
            <a:ext cx="54864" cy="219457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0" name="Right Brace 679"/>
          <p:cNvSpPr/>
          <p:nvPr/>
        </p:nvSpPr>
        <p:spPr>
          <a:xfrm rot="10800000">
            <a:off x="2083303" y="2637421"/>
            <a:ext cx="54864" cy="219457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81" name="Group 680"/>
          <p:cNvGrpSpPr/>
          <p:nvPr/>
        </p:nvGrpSpPr>
        <p:grpSpPr>
          <a:xfrm>
            <a:off x="2960855" y="3781649"/>
            <a:ext cx="1386114" cy="530353"/>
            <a:chOff x="2960855" y="3781649"/>
            <a:chExt cx="1386114" cy="530352"/>
          </a:xfrm>
          <a:solidFill>
            <a:schemeClr val="tx2">
              <a:lumMod val="40000"/>
              <a:lumOff val="60000"/>
            </a:schemeClr>
          </a:solidFill>
        </p:grpSpPr>
        <p:sp>
          <p:nvSpPr>
            <p:cNvPr id="682" name="Rectangle 681"/>
            <p:cNvSpPr/>
            <p:nvPr/>
          </p:nvSpPr>
          <p:spPr>
            <a:xfrm>
              <a:off x="3132628" y="3781649"/>
              <a:ext cx="173736" cy="530352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3" name="Rectangle 682"/>
            <p:cNvSpPr/>
            <p:nvPr/>
          </p:nvSpPr>
          <p:spPr>
            <a:xfrm>
              <a:off x="3306364" y="3781649"/>
              <a:ext cx="173736" cy="530352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4" name="Rectangle 683"/>
            <p:cNvSpPr/>
            <p:nvPr/>
          </p:nvSpPr>
          <p:spPr>
            <a:xfrm>
              <a:off x="3480100" y="3781649"/>
              <a:ext cx="173736" cy="530352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5" name="Rectangle 684"/>
            <p:cNvSpPr/>
            <p:nvPr/>
          </p:nvSpPr>
          <p:spPr>
            <a:xfrm>
              <a:off x="3653836" y="3781649"/>
              <a:ext cx="173736" cy="530352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6" name="Rectangle 685"/>
            <p:cNvSpPr/>
            <p:nvPr/>
          </p:nvSpPr>
          <p:spPr>
            <a:xfrm>
              <a:off x="3827572" y="3781649"/>
              <a:ext cx="173736" cy="530352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7" name="Rectangle 686"/>
            <p:cNvSpPr/>
            <p:nvPr/>
          </p:nvSpPr>
          <p:spPr>
            <a:xfrm>
              <a:off x="4001308" y="3781649"/>
              <a:ext cx="173736" cy="530352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8" name="Rectangle 687"/>
            <p:cNvSpPr/>
            <p:nvPr/>
          </p:nvSpPr>
          <p:spPr>
            <a:xfrm>
              <a:off x="4173233" y="3781649"/>
              <a:ext cx="173736" cy="530352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9" name="Rectangle 688"/>
            <p:cNvSpPr/>
            <p:nvPr/>
          </p:nvSpPr>
          <p:spPr>
            <a:xfrm>
              <a:off x="2960855" y="3781649"/>
              <a:ext cx="171773" cy="530352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90" name="Group 689"/>
          <p:cNvGrpSpPr/>
          <p:nvPr/>
        </p:nvGrpSpPr>
        <p:grpSpPr>
          <a:xfrm>
            <a:off x="2991877" y="3820329"/>
            <a:ext cx="1323088" cy="444577"/>
            <a:chOff x="3345906" y="5212139"/>
            <a:chExt cx="1323088" cy="444577"/>
          </a:xfrm>
        </p:grpSpPr>
        <p:grpSp>
          <p:nvGrpSpPr>
            <p:cNvPr id="691" name="Group 690"/>
            <p:cNvGrpSpPr/>
            <p:nvPr/>
          </p:nvGrpSpPr>
          <p:grpSpPr>
            <a:xfrm>
              <a:off x="3345906" y="5212139"/>
              <a:ext cx="109728" cy="440213"/>
              <a:chOff x="2739147" y="3155891"/>
              <a:chExt cx="109728" cy="440213"/>
            </a:xfrm>
          </p:grpSpPr>
          <p:cxnSp>
            <p:nvCxnSpPr>
              <p:cNvPr id="790" name="Straight Connector 789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1" name="Straight Connector 790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2" name="Straight Connector 791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3" name="Straight Connector 792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4" name="Straight Connector 793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5" name="Straight Connector 794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6" name="Straight Connector 795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7" name="Straight Connector 796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8" name="Straight Connector 797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9" name="Straight Connector 798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00" name="Straight Connector 799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01" name="Straight Connector 800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02" name="Straight Arrow Connector 801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92" name="Group 691"/>
            <p:cNvGrpSpPr/>
            <p:nvPr/>
          </p:nvGrpSpPr>
          <p:grpSpPr>
            <a:xfrm>
              <a:off x="3516915" y="5214282"/>
              <a:ext cx="109728" cy="440213"/>
              <a:chOff x="2739147" y="3155891"/>
              <a:chExt cx="109728" cy="440213"/>
            </a:xfrm>
          </p:grpSpPr>
          <p:cxnSp>
            <p:nvCxnSpPr>
              <p:cNvPr id="777" name="Straight Connector 776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8" name="Straight Connector 777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9" name="Straight Connector 778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0" name="Straight Connector 779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1" name="Straight Connector 780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2" name="Straight Connector 781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3" name="Straight Connector 782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4" name="Straight Connector 783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5" name="Straight Connector 784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6" name="Straight Connector 785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7" name="Straight Connector 786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8" name="Straight Connector 787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9" name="Straight Arrow Connector 788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93" name="Group 692"/>
            <p:cNvGrpSpPr/>
            <p:nvPr/>
          </p:nvGrpSpPr>
          <p:grpSpPr>
            <a:xfrm>
              <a:off x="3692152" y="5214321"/>
              <a:ext cx="109728" cy="440213"/>
              <a:chOff x="2739147" y="3155891"/>
              <a:chExt cx="109728" cy="440213"/>
            </a:xfrm>
          </p:grpSpPr>
          <p:cxnSp>
            <p:nvCxnSpPr>
              <p:cNvPr id="764" name="Straight Connector 763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5" name="Straight Connector 764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6" name="Straight Connector 765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7" name="Straight Connector 766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8" name="Straight Connector 767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9" name="Straight Connector 768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0" name="Straight Connector 769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1" name="Straight Connector 770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2" name="Straight Connector 771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3" name="Straight Connector 772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4" name="Straight Connector 773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5" name="Straight Connector 774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6" name="Straight Arrow Connector 775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94" name="Group 693"/>
            <p:cNvGrpSpPr/>
            <p:nvPr/>
          </p:nvGrpSpPr>
          <p:grpSpPr>
            <a:xfrm>
              <a:off x="3863161" y="5216464"/>
              <a:ext cx="109728" cy="440213"/>
              <a:chOff x="2739147" y="3155891"/>
              <a:chExt cx="109728" cy="440213"/>
            </a:xfrm>
          </p:grpSpPr>
          <p:cxnSp>
            <p:nvCxnSpPr>
              <p:cNvPr id="751" name="Straight Connector 750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2" name="Straight Connector 751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3" name="Straight Connector 752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4" name="Straight Connector 753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5" name="Straight Connector 754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6" name="Straight Connector 755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7" name="Straight Connector 756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8" name="Straight Connector 757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9" name="Straight Connector 758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0" name="Straight Connector 759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1" name="Straight Connector 760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2" name="Straight Connector 761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3" name="Straight Arrow Connector 762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95" name="Group 694"/>
            <p:cNvGrpSpPr/>
            <p:nvPr/>
          </p:nvGrpSpPr>
          <p:grpSpPr>
            <a:xfrm>
              <a:off x="4035788" y="5212472"/>
              <a:ext cx="109728" cy="440213"/>
              <a:chOff x="2739147" y="3155891"/>
              <a:chExt cx="109728" cy="440213"/>
            </a:xfrm>
          </p:grpSpPr>
          <p:cxnSp>
            <p:nvCxnSpPr>
              <p:cNvPr id="738" name="Straight Connector 737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9" name="Straight Connector 738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0" name="Straight Connector 739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1" name="Straight Connector 740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2" name="Straight Connector 741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3" name="Straight Connector 742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4" name="Straight Connector 743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5" name="Straight Connector 744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6" name="Straight Connector 745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7" name="Straight Connector 746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8" name="Straight Connector 747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9" name="Straight Connector 748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0" name="Straight Arrow Connector 749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96" name="Group 695"/>
            <p:cNvGrpSpPr/>
            <p:nvPr/>
          </p:nvGrpSpPr>
          <p:grpSpPr>
            <a:xfrm>
              <a:off x="4213605" y="5214360"/>
              <a:ext cx="109728" cy="440213"/>
              <a:chOff x="2739147" y="3155891"/>
              <a:chExt cx="109728" cy="440213"/>
            </a:xfrm>
          </p:grpSpPr>
          <p:cxnSp>
            <p:nvCxnSpPr>
              <p:cNvPr id="725" name="Straight Connector 724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6" name="Straight Connector 725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7" name="Straight Connector 726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8" name="Straight Connector 727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9" name="Straight Connector 728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0" name="Straight Connector 729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1" name="Straight Connector 730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2" name="Straight Connector 731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3" name="Straight Connector 732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4" name="Straight Connector 733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5" name="Straight Connector 734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6" name="Straight Connector 735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7" name="Straight Arrow Connector 736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97" name="Group 696"/>
            <p:cNvGrpSpPr/>
            <p:nvPr/>
          </p:nvGrpSpPr>
          <p:grpSpPr>
            <a:xfrm>
              <a:off x="4381449" y="5214615"/>
              <a:ext cx="109728" cy="440213"/>
              <a:chOff x="2739147" y="3155891"/>
              <a:chExt cx="109728" cy="440213"/>
            </a:xfrm>
          </p:grpSpPr>
          <p:cxnSp>
            <p:nvCxnSpPr>
              <p:cNvPr id="712" name="Straight Connector 711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3" name="Straight Connector 712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4" name="Straight Connector 713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5" name="Straight Connector 714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6" name="Straight Connector 715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7" name="Straight Connector 716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8" name="Straight Connector 717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9" name="Straight Connector 718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0" name="Straight Connector 719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1" name="Straight Connector 720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2" name="Straight Connector 721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3" name="Straight Connector 722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4" name="Straight Arrow Connector 723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98" name="Group 697"/>
            <p:cNvGrpSpPr/>
            <p:nvPr/>
          </p:nvGrpSpPr>
          <p:grpSpPr>
            <a:xfrm>
              <a:off x="4559266" y="5216503"/>
              <a:ext cx="109728" cy="440213"/>
              <a:chOff x="2739147" y="3155891"/>
              <a:chExt cx="109728" cy="440213"/>
            </a:xfrm>
          </p:grpSpPr>
          <p:cxnSp>
            <p:nvCxnSpPr>
              <p:cNvPr id="699" name="Straight Connector 698"/>
              <p:cNvCxnSpPr/>
              <p:nvPr/>
            </p:nvCxnSpPr>
            <p:spPr>
              <a:xfrm flipV="1">
                <a:off x="2739147" y="3155891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0" name="Straight Connector 699"/>
              <p:cNvCxnSpPr/>
              <p:nvPr/>
            </p:nvCxnSpPr>
            <p:spPr>
              <a:xfrm>
                <a:off x="2739147" y="3155891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1" name="Straight Connector 700"/>
              <p:cNvCxnSpPr/>
              <p:nvPr/>
            </p:nvCxnSpPr>
            <p:spPr>
              <a:xfrm flipV="1">
                <a:off x="2739147" y="322965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2" name="Straight Connector 701"/>
              <p:cNvCxnSpPr/>
              <p:nvPr/>
            </p:nvCxnSpPr>
            <p:spPr>
              <a:xfrm>
                <a:off x="2739147" y="322965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3" name="Straight Connector 702"/>
              <p:cNvCxnSpPr/>
              <p:nvPr/>
            </p:nvCxnSpPr>
            <p:spPr>
              <a:xfrm flipV="1">
                <a:off x="2739147" y="3302274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4" name="Straight Connector 703"/>
              <p:cNvCxnSpPr/>
              <p:nvPr/>
            </p:nvCxnSpPr>
            <p:spPr>
              <a:xfrm>
                <a:off x="2739147" y="3302274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5" name="Straight Connector 704"/>
              <p:cNvCxnSpPr/>
              <p:nvPr/>
            </p:nvCxnSpPr>
            <p:spPr>
              <a:xfrm flipV="1">
                <a:off x="2739147" y="3376037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6" name="Straight Connector 705"/>
              <p:cNvCxnSpPr/>
              <p:nvPr/>
            </p:nvCxnSpPr>
            <p:spPr>
              <a:xfrm>
                <a:off x="2739147" y="3376037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7" name="Straight Connector 706"/>
              <p:cNvCxnSpPr/>
              <p:nvPr/>
            </p:nvCxnSpPr>
            <p:spPr>
              <a:xfrm flipV="1">
                <a:off x="2739147" y="3449189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8" name="Straight Connector 707"/>
              <p:cNvCxnSpPr/>
              <p:nvPr/>
            </p:nvCxnSpPr>
            <p:spPr>
              <a:xfrm>
                <a:off x="2739147" y="3449189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9" name="Straight Connector 708"/>
              <p:cNvCxnSpPr/>
              <p:nvPr/>
            </p:nvCxnSpPr>
            <p:spPr>
              <a:xfrm flipV="1">
                <a:off x="2739147" y="3522952"/>
                <a:ext cx="109728" cy="73152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0" name="Straight Connector 709"/>
              <p:cNvCxnSpPr/>
              <p:nvPr/>
            </p:nvCxnSpPr>
            <p:spPr>
              <a:xfrm>
                <a:off x="2739147" y="3522952"/>
                <a:ext cx="109728" cy="0"/>
              </a:xfrm>
              <a:prstGeom prst="line">
                <a:avLst/>
              </a:prstGeom>
              <a:ln w="63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1" name="Straight Arrow Connector 710"/>
              <p:cNvCxnSpPr/>
              <p:nvPr/>
            </p:nvCxnSpPr>
            <p:spPr>
              <a:xfrm>
                <a:off x="2739147" y="3596104"/>
                <a:ext cx="109728" cy="0"/>
              </a:xfrm>
              <a:prstGeom prst="straightConnector1">
                <a:avLst/>
              </a:prstGeom>
              <a:ln w="6350">
                <a:solidFill>
                  <a:schemeClr val="tx1"/>
                </a:solidFill>
                <a:tailEnd type="triangle" w="sm" len="sm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803" name="Group 802"/>
          <p:cNvGrpSpPr/>
          <p:nvPr/>
        </p:nvGrpSpPr>
        <p:grpSpPr>
          <a:xfrm>
            <a:off x="2991877" y="4835309"/>
            <a:ext cx="109728" cy="440213"/>
            <a:chOff x="2739147" y="3155891"/>
            <a:chExt cx="109728" cy="440213"/>
          </a:xfrm>
        </p:grpSpPr>
        <p:cxnSp>
          <p:nvCxnSpPr>
            <p:cNvPr id="804" name="Straight Connector 803"/>
            <p:cNvCxnSpPr/>
            <p:nvPr/>
          </p:nvCxnSpPr>
          <p:spPr>
            <a:xfrm flipV="1">
              <a:off x="2739147" y="3155891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5" name="Straight Connector 804"/>
            <p:cNvCxnSpPr/>
            <p:nvPr/>
          </p:nvCxnSpPr>
          <p:spPr>
            <a:xfrm>
              <a:off x="2739147" y="3155891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6" name="Straight Connector 805"/>
            <p:cNvCxnSpPr/>
            <p:nvPr/>
          </p:nvCxnSpPr>
          <p:spPr>
            <a:xfrm flipV="1">
              <a:off x="2739147" y="3229654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7" name="Straight Connector 806"/>
            <p:cNvCxnSpPr/>
            <p:nvPr/>
          </p:nvCxnSpPr>
          <p:spPr>
            <a:xfrm>
              <a:off x="2739147" y="3229654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8" name="Straight Connector 807"/>
            <p:cNvCxnSpPr/>
            <p:nvPr/>
          </p:nvCxnSpPr>
          <p:spPr>
            <a:xfrm flipV="1">
              <a:off x="2739147" y="3302274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9" name="Straight Connector 808"/>
            <p:cNvCxnSpPr/>
            <p:nvPr/>
          </p:nvCxnSpPr>
          <p:spPr>
            <a:xfrm>
              <a:off x="2739147" y="3302274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0" name="Straight Connector 809"/>
            <p:cNvCxnSpPr/>
            <p:nvPr/>
          </p:nvCxnSpPr>
          <p:spPr>
            <a:xfrm flipV="1">
              <a:off x="2739147" y="3376037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1" name="Straight Connector 810"/>
            <p:cNvCxnSpPr/>
            <p:nvPr/>
          </p:nvCxnSpPr>
          <p:spPr>
            <a:xfrm>
              <a:off x="2739147" y="3376037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2" name="Straight Connector 811"/>
            <p:cNvCxnSpPr/>
            <p:nvPr/>
          </p:nvCxnSpPr>
          <p:spPr>
            <a:xfrm flipV="1">
              <a:off x="2739147" y="3449189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3" name="Straight Connector 812"/>
            <p:cNvCxnSpPr/>
            <p:nvPr/>
          </p:nvCxnSpPr>
          <p:spPr>
            <a:xfrm>
              <a:off x="2739147" y="3449189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4" name="Straight Connector 813"/>
            <p:cNvCxnSpPr/>
            <p:nvPr/>
          </p:nvCxnSpPr>
          <p:spPr>
            <a:xfrm flipV="1">
              <a:off x="2739147" y="3522952"/>
              <a:ext cx="109728" cy="73152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5" name="Straight Connector 814"/>
            <p:cNvCxnSpPr/>
            <p:nvPr/>
          </p:nvCxnSpPr>
          <p:spPr>
            <a:xfrm>
              <a:off x="2739147" y="3522952"/>
              <a:ext cx="10972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6" name="Straight Arrow Connector 815"/>
            <p:cNvCxnSpPr/>
            <p:nvPr/>
          </p:nvCxnSpPr>
          <p:spPr>
            <a:xfrm>
              <a:off x="2739147" y="3596104"/>
              <a:ext cx="109728" cy="0"/>
            </a:xfrm>
            <a:prstGeom prst="straightConnector1">
              <a:avLst/>
            </a:prstGeom>
            <a:ln w="6350">
              <a:solidFill>
                <a:schemeClr val="tx1"/>
              </a:solidFill>
              <a:tailEnd type="triangl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17" name="Rectangle 816"/>
          <p:cNvSpPr>
            <a:spLocks/>
          </p:cNvSpPr>
          <p:nvPr/>
        </p:nvSpPr>
        <p:spPr>
          <a:xfrm>
            <a:off x="2245935" y="5698683"/>
            <a:ext cx="557014" cy="152400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spcCol="0" rtlCol="0" anchor="ctr"/>
          <a:lstStyle/>
          <a:p>
            <a:pPr algn="ctr"/>
            <a:endParaRPr lang="en-US"/>
          </a:p>
        </p:txBody>
      </p:sp>
      <p:grpSp>
        <p:nvGrpSpPr>
          <p:cNvPr id="818" name="Group 817"/>
          <p:cNvGrpSpPr/>
          <p:nvPr/>
        </p:nvGrpSpPr>
        <p:grpSpPr>
          <a:xfrm>
            <a:off x="2245935" y="5698683"/>
            <a:ext cx="556498" cy="152400"/>
            <a:chOff x="2245935" y="5698683"/>
            <a:chExt cx="556498" cy="152400"/>
          </a:xfrm>
          <a:solidFill>
            <a:schemeClr val="accent4">
              <a:lumMod val="60000"/>
              <a:lumOff val="40000"/>
            </a:schemeClr>
          </a:solidFill>
        </p:grpSpPr>
        <p:sp>
          <p:nvSpPr>
            <p:cNvPr id="819" name="Rectangle 818"/>
            <p:cNvSpPr>
              <a:spLocks/>
            </p:cNvSpPr>
            <p:nvPr/>
          </p:nvSpPr>
          <p:spPr>
            <a:xfrm>
              <a:off x="2245935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0" name="Rectangle 819"/>
            <p:cNvSpPr>
              <a:spLocks/>
            </p:cNvSpPr>
            <p:nvPr/>
          </p:nvSpPr>
          <p:spPr>
            <a:xfrm>
              <a:off x="2755523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1" name="Rectangle 820"/>
            <p:cNvSpPr>
              <a:spLocks/>
            </p:cNvSpPr>
            <p:nvPr/>
          </p:nvSpPr>
          <p:spPr>
            <a:xfrm>
              <a:off x="2709673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2" name="Rectangle 821"/>
            <p:cNvSpPr>
              <a:spLocks/>
            </p:cNvSpPr>
            <p:nvPr/>
          </p:nvSpPr>
          <p:spPr>
            <a:xfrm>
              <a:off x="2291848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3" name="Rectangle 822"/>
            <p:cNvSpPr>
              <a:spLocks/>
            </p:cNvSpPr>
            <p:nvPr/>
          </p:nvSpPr>
          <p:spPr>
            <a:xfrm>
              <a:off x="2339116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4" name="Rectangle 823"/>
            <p:cNvSpPr>
              <a:spLocks/>
            </p:cNvSpPr>
            <p:nvPr/>
          </p:nvSpPr>
          <p:spPr>
            <a:xfrm>
              <a:off x="2386026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5" name="Rectangle 824"/>
            <p:cNvSpPr>
              <a:spLocks/>
            </p:cNvSpPr>
            <p:nvPr/>
          </p:nvSpPr>
          <p:spPr>
            <a:xfrm>
              <a:off x="2431461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6" name="Rectangle 825"/>
            <p:cNvSpPr>
              <a:spLocks/>
            </p:cNvSpPr>
            <p:nvPr/>
          </p:nvSpPr>
          <p:spPr>
            <a:xfrm>
              <a:off x="2478371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7" name="Rectangle 826"/>
            <p:cNvSpPr>
              <a:spLocks/>
            </p:cNvSpPr>
            <p:nvPr/>
          </p:nvSpPr>
          <p:spPr>
            <a:xfrm>
              <a:off x="2523344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8" name="Rectangle 827"/>
            <p:cNvSpPr>
              <a:spLocks/>
            </p:cNvSpPr>
            <p:nvPr/>
          </p:nvSpPr>
          <p:spPr>
            <a:xfrm>
              <a:off x="2570254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29" name="Rectangle 828"/>
            <p:cNvSpPr>
              <a:spLocks/>
            </p:cNvSpPr>
            <p:nvPr/>
          </p:nvSpPr>
          <p:spPr>
            <a:xfrm>
              <a:off x="2664074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30" name="Rectangle 829"/>
            <p:cNvSpPr>
              <a:spLocks/>
            </p:cNvSpPr>
            <p:nvPr/>
          </p:nvSpPr>
          <p:spPr>
            <a:xfrm>
              <a:off x="2617164" y="5698683"/>
              <a:ext cx="46910" cy="152400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</p:grpSp>
      <p:sp>
        <p:nvSpPr>
          <p:cNvPr id="831" name="Right Brace 830"/>
          <p:cNvSpPr/>
          <p:nvPr/>
        </p:nvSpPr>
        <p:spPr>
          <a:xfrm rot="10800000">
            <a:off x="2158189" y="3785343"/>
            <a:ext cx="54866" cy="155448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2" name="TextBox 831"/>
          <p:cNvSpPr txBox="1"/>
          <p:nvPr/>
        </p:nvSpPr>
        <p:spPr>
          <a:xfrm>
            <a:off x="3473934" y="125097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33" name="TextBox 832"/>
          <p:cNvSpPr txBox="1"/>
          <p:nvPr/>
        </p:nvSpPr>
        <p:spPr>
          <a:xfrm>
            <a:off x="754430" y="125096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34" name="TextBox 833"/>
          <p:cNvSpPr txBox="1"/>
          <p:nvPr/>
        </p:nvSpPr>
        <p:spPr>
          <a:xfrm>
            <a:off x="2928352" y="1466442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35" name="TextBox 834"/>
          <p:cNvSpPr txBox="1"/>
          <p:nvPr/>
        </p:nvSpPr>
        <p:spPr>
          <a:xfrm>
            <a:off x="2127560" y="2149196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36" name="TextBox 835"/>
          <p:cNvSpPr txBox="1"/>
          <p:nvPr/>
        </p:nvSpPr>
        <p:spPr>
          <a:xfrm>
            <a:off x="1821731" y="2638537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37" name="Right Brace 836"/>
          <p:cNvSpPr/>
          <p:nvPr/>
        </p:nvSpPr>
        <p:spPr>
          <a:xfrm rot="5400000">
            <a:off x="2242632" y="5884350"/>
            <a:ext cx="54866" cy="45719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8" name="Right Brace 837"/>
          <p:cNvSpPr/>
          <p:nvPr/>
        </p:nvSpPr>
        <p:spPr>
          <a:xfrm>
            <a:off x="3160110" y="5703799"/>
            <a:ext cx="54866" cy="45719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9" name="TextBox 838"/>
          <p:cNvSpPr txBox="1"/>
          <p:nvPr/>
        </p:nvSpPr>
        <p:spPr>
          <a:xfrm>
            <a:off x="2148495" y="5911154"/>
            <a:ext cx="247806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endParaRPr lang="en-US" sz="800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40" name="Right Brace 839"/>
          <p:cNvSpPr/>
          <p:nvPr/>
        </p:nvSpPr>
        <p:spPr>
          <a:xfrm rot="16200000">
            <a:off x="1616201" y="4668976"/>
            <a:ext cx="54866" cy="164592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1" name="TextBox 840"/>
          <p:cNvSpPr txBox="1"/>
          <p:nvPr/>
        </p:nvSpPr>
        <p:spPr>
          <a:xfrm>
            <a:off x="1508760" y="4544568"/>
            <a:ext cx="29151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42" name="Right Brace 841"/>
          <p:cNvSpPr/>
          <p:nvPr/>
        </p:nvSpPr>
        <p:spPr>
          <a:xfrm rot="5400000">
            <a:off x="2487873" y="4036308"/>
            <a:ext cx="54864" cy="551387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3" name="TextBox 842"/>
          <p:cNvSpPr txBox="1"/>
          <p:nvPr/>
        </p:nvSpPr>
        <p:spPr>
          <a:xfrm>
            <a:off x="2375635" y="4299300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44" name="TextBox 843"/>
          <p:cNvSpPr txBox="1"/>
          <p:nvPr/>
        </p:nvSpPr>
        <p:spPr>
          <a:xfrm>
            <a:off x="293027" y="3513925"/>
            <a:ext cx="29151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45" name="Right Brace 844"/>
          <p:cNvSpPr/>
          <p:nvPr/>
        </p:nvSpPr>
        <p:spPr>
          <a:xfrm rot="16200000">
            <a:off x="412334" y="3640119"/>
            <a:ext cx="54866" cy="173736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6" name="U-Turn Arrow 845"/>
          <p:cNvSpPr/>
          <p:nvPr/>
        </p:nvSpPr>
        <p:spPr>
          <a:xfrm rot="5400000">
            <a:off x="3609030" y="2045170"/>
            <a:ext cx="1280160" cy="287047"/>
          </a:xfrm>
          <a:prstGeom prst="uturnArrow">
            <a:avLst>
              <a:gd name="adj1" fmla="val 21528"/>
              <a:gd name="adj2" fmla="val 25000"/>
              <a:gd name="adj3" fmla="val 25000"/>
              <a:gd name="adj4" fmla="val 43750"/>
              <a:gd name="adj5" fmla="val 100000"/>
            </a:avLst>
          </a:prstGeom>
          <a:gradFill flip="none" rotWithShape="1">
            <a:gsLst>
              <a:gs pos="0">
                <a:schemeClr val="tx2">
                  <a:lumMod val="60000"/>
                  <a:lumOff val="40000"/>
                </a:schemeClr>
              </a:gs>
              <a:gs pos="85000">
                <a:schemeClr val="bg1"/>
              </a:gs>
              <a:gs pos="100000">
                <a:schemeClr val="bg1"/>
              </a:gs>
            </a:gsLst>
            <a:path path="circle">
              <a:fillToRect l="100000" t="100000"/>
            </a:path>
            <a:tileRect r="-100000" b="-100000"/>
          </a:gra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847" name="Group 846"/>
          <p:cNvGrpSpPr/>
          <p:nvPr/>
        </p:nvGrpSpPr>
        <p:grpSpPr>
          <a:xfrm>
            <a:off x="2660519" y="2977505"/>
            <a:ext cx="912891" cy="329003"/>
            <a:chOff x="3114037" y="3161131"/>
            <a:chExt cx="912891" cy="329003"/>
          </a:xfrm>
        </p:grpSpPr>
        <p:sp>
          <p:nvSpPr>
            <p:cNvPr id="848" name="TextBox 847"/>
            <p:cNvSpPr txBox="1"/>
            <p:nvPr/>
          </p:nvSpPr>
          <p:spPr>
            <a:xfrm>
              <a:off x="3114037" y="3243913"/>
              <a:ext cx="912891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Pack 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A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i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→ </a:t>
              </a:r>
              <a:r>
                <a:rPr lang="en-US" sz="1000" i="1" dirty="0">
                  <a:latin typeface="Arial" panose="020B0604020202020204" pitchFamily="34" charset="0"/>
                  <a:cs typeface="Arial" panose="020B0604020202020204" pitchFamily="34" charset="0"/>
                </a:rPr>
                <a:t>A</a:t>
              </a:r>
              <a:r>
                <a:rPr lang="en-US" sz="1000" i="1" baseline="-25000" dirty="0">
                  <a:latin typeface="Arial" panose="020B0604020202020204" pitchFamily="34" charset="0"/>
                  <a:cs typeface="Arial" panose="020B0604020202020204" pitchFamily="34" charset="0"/>
                </a:rPr>
                <a:t>i</a:t>
              </a:r>
            </a:p>
          </p:txBody>
        </p:sp>
        <p:sp>
          <p:nvSpPr>
            <p:cNvPr id="849" name="TextBox 848"/>
            <p:cNvSpPr txBox="1"/>
            <p:nvPr/>
          </p:nvSpPr>
          <p:spPr>
            <a:xfrm>
              <a:off x="3752648" y="3161131"/>
              <a:ext cx="26000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~</a:t>
              </a:r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850" name="Group 849"/>
          <p:cNvGrpSpPr/>
          <p:nvPr/>
        </p:nvGrpSpPr>
        <p:grpSpPr>
          <a:xfrm>
            <a:off x="3405258" y="2161483"/>
            <a:ext cx="990967" cy="327831"/>
            <a:chOff x="4212200" y="3040595"/>
            <a:chExt cx="990967" cy="327831"/>
          </a:xfrm>
        </p:grpSpPr>
        <p:sp>
          <p:nvSpPr>
            <p:cNvPr id="851" name="TextBox 850"/>
            <p:cNvSpPr txBox="1"/>
            <p:nvPr/>
          </p:nvSpPr>
          <p:spPr>
            <a:xfrm>
              <a:off x="4212200" y="3122205"/>
              <a:ext cx="990967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Pack 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B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→ </a:t>
              </a:r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B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</a:t>
              </a:r>
              <a:endParaRPr lang="en-US" sz="1000" i="1" baseline="-25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52" name="TextBox 851"/>
            <p:cNvSpPr txBox="1"/>
            <p:nvPr/>
          </p:nvSpPr>
          <p:spPr>
            <a:xfrm>
              <a:off x="4876800" y="3040595"/>
              <a:ext cx="26000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~</a:t>
              </a:r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854" name="Right Brace 853"/>
          <p:cNvSpPr/>
          <p:nvPr/>
        </p:nvSpPr>
        <p:spPr>
          <a:xfrm rot="16200000">
            <a:off x="3020290" y="3642752"/>
            <a:ext cx="54866" cy="173736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5" name="TextBox 854"/>
          <p:cNvSpPr txBox="1"/>
          <p:nvPr/>
        </p:nvSpPr>
        <p:spPr>
          <a:xfrm>
            <a:off x="2373438" y="604231"/>
            <a:ext cx="26962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56" name="TextBox 855"/>
          <p:cNvSpPr txBox="1"/>
          <p:nvPr/>
        </p:nvSpPr>
        <p:spPr>
          <a:xfrm>
            <a:off x="3484365" y="610761"/>
            <a:ext cx="28886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57" name="TextBox 856"/>
          <p:cNvSpPr txBox="1"/>
          <p:nvPr/>
        </p:nvSpPr>
        <p:spPr>
          <a:xfrm>
            <a:off x="732828" y="610761"/>
            <a:ext cx="2968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58" name="TextBox 857"/>
          <p:cNvSpPr txBox="1"/>
          <p:nvPr/>
        </p:nvSpPr>
        <p:spPr>
          <a:xfrm>
            <a:off x="2124168" y="1662503"/>
            <a:ext cx="31771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1000" i="1" baseline="-25000" dirty="0">
                <a:latin typeface="Arial" panose="020B0604020202020204" pitchFamily="34" charset="0"/>
                <a:cs typeface="Arial" panose="020B0604020202020204" pitchFamily="34" charset="0"/>
              </a:rPr>
              <a:t>p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59" name="TextBox 858"/>
          <p:cNvSpPr txBox="1"/>
          <p:nvPr/>
        </p:nvSpPr>
        <p:spPr>
          <a:xfrm>
            <a:off x="2132207" y="2624036"/>
            <a:ext cx="28886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60" name="TextBox 859"/>
          <p:cNvSpPr txBox="1"/>
          <p:nvPr/>
        </p:nvSpPr>
        <p:spPr>
          <a:xfrm>
            <a:off x="3462132" y="1466443"/>
            <a:ext cx="31771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p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61" name="TextBox 860"/>
          <p:cNvSpPr txBox="1"/>
          <p:nvPr/>
        </p:nvSpPr>
        <p:spPr>
          <a:xfrm>
            <a:off x="736790" y="1672516"/>
            <a:ext cx="2968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862" name="Group 861"/>
          <p:cNvGrpSpPr/>
          <p:nvPr/>
        </p:nvGrpSpPr>
        <p:grpSpPr>
          <a:xfrm>
            <a:off x="2349696" y="3477705"/>
            <a:ext cx="304260" cy="327936"/>
            <a:chOff x="3769978" y="3815082"/>
            <a:chExt cx="304260" cy="327936"/>
          </a:xfrm>
        </p:grpSpPr>
        <p:sp>
          <p:nvSpPr>
            <p:cNvPr id="863" name="TextBox 862"/>
            <p:cNvSpPr txBox="1"/>
            <p:nvPr/>
          </p:nvSpPr>
          <p:spPr>
            <a:xfrm>
              <a:off x="3769978" y="3896797"/>
              <a:ext cx="30426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A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i</a:t>
              </a:r>
              <a:endParaRPr lang="en-US" sz="1000" i="1" baseline="-25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64" name="TextBox 863"/>
            <p:cNvSpPr txBox="1"/>
            <p:nvPr/>
          </p:nvSpPr>
          <p:spPr>
            <a:xfrm>
              <a:off x="3792104" y="3815082"/>
              <a:ext cx="26000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~</a:t>
              </a:r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865" name="Group 864"/>
          <p:cNvGrpSpPr/>
          <p:nvPr/>
        </p:nvGrpSpPr>
        <p:grpSpPr>
          <a:xfrm>
            <a:off x="3507564" y="3460308"/>
            <a:ext cx="328530" cy="327936"/>
            <a:chOff x="3769977" y="3815082"/>
            <a:chExt cx="328530" cy="327936"/>
          </a:xfrm>
        </p:grpSpPr>
        <p:sp>
          <p:nvSpPr>
            <p:cNvPr id="866" name="TextBox 865"/>
            <p:cNvSpPr txBox="1"/>
            <p:nvPr/>
          </p:nvSpPr>
          <p:spPr>
            <a:xfrm>
              <a:off x="3769977" y="3896797"/>
              <a:ext cx="3285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i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B</a:t>
              </a:r>
              <a:r>
                <a:rPr lang="en-US" sz="1000" i="1" baseline="-25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p</a:t>
              </a:r>
              <a:endParaRPr lang="en-US" sz="1000" i="1" baseline="-25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67" name="TextBox 866"/>
            <p:cNvSpPr txBox="1"/>
            <p:nvPr/>
          </p:nvSpPr>
          <p:spPr>
            <a:xfrm>
              <a:off x="3792104" y="3815082"/>
              <a:ext cx="26000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~</a:t>
              </a:r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868" name="TextBox 867"/>
          <p:cNvSpPr txBox="1"/>
          <p:nvPr/>
        </p:nvSpPr>
        <p:spPr>
          <a:xfrm>
            <a:off x="3459314" y="2639229"/>
            <a:ext cx="32853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p</a:t>
            </a:r>
            <a:endParaRPr lang="en-US" sz="10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69" name="TextBox 868"/>
          <p:cNvSpPr txBox="1"/>
          <p:nvPr/>
        </p:nvSpPr>
        <p:spPr>
          <a:xfrm>
            <a:off x="3481441" y="2557514"/>
            <a:ext cx="26000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~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70" name="TextBox 869"/>
          <p:cNvSpPr txBox="1"/>
          <p:nvPr/>
        </p:nvSpPr>
        <p:spPr>
          <a:xfrm>
            <a:off x="750335" y="2623148"/>
            <a:ext cx="2968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71" name="TextBox 870"/>
          <p:cNvSpPr txBox="1"/>
          <p:nvPr/>
        </p:nvSpPr>
        <p:spPr>
          <a:xfrm>
            <a:off x="891361" y="3559696"/>
            <a:ext cx="2968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10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72" name="Right Brace 871"/>
          <p:cNvSpPr/>
          <p:nvPr/>
        </p:nvSpPr>
        <p:spPr>
          <a:xfrm>
            <a:off x="3169397" y="4800074"/>
            <a:ext cx="54864" cy="530353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3" name="TextBox 872"/>
          <p:cNvSpPr txBox="1"/>
          <p:nvPr/>
        </p:nvSpPr>
        <p:spPr>
          <a:xfrm>
            <a:off x="3163038" y="4952706"/>
            <a:ext cx="299295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800" i="1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8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874" name="Group 873"/>
          <p:cNvGrpSpPr/>
          <p:nvPr/>
        </p:nvGrpSpPr>
        <p:grpSpPr>
          <a:xfrm>
            <a:off x="2962813" y="5698683"/>
            <a:ext cx="171778" cy="507551"/>
            <a:chOff x="2962813" y="5698683"/>
            <a:chExt cx="171778" cy="507551"/>
          </a:xfrm>
          <a:solidFill>
            <a:schemeClr val="accent2">
              <a:lumMod val="60000"/>
              <a:lumOff val="40000"/>
            </a:schemeClr>
          </a:solidFill>
        </p:grpSpPr>
        <p:sp>
          <p:nvSpPr>
            <p:cNvPr id="875" name="Rectangle 874"/>
            <p:cNvSpPr>
              <a:spLocks/>
            </p:cNvSpPr>
            <p:nvPr/>
          </p:nvSpPr>
          <p:spPr>
            <a:xfrm>
              <a:off x="2962818" y="5698683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76" name="Rectangle 875"/>
            <p:cNvSpPr>
              <a:spLocks/>
            </p:cNvSpPr>
            <p:nvPr/>
          </p:nvSpPr>
          <p:spPr>
            <a:xfrm>
              <a:off x="2962817" y="5745404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77" name="Rectangle 876"/>
            <p:cNvSpPr>
              <a:spLocks/>
            </p:cNvSpPr>
            <p:nvPr/>
          </p:nvSpPr>
          <p:spPr>
            <a:xfrm>
              <a:off x="2962816" y="5790985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78" name="Rectangle 877"/>
            <p:cNvSpPr>
              <a:spLocks/>
            </p:cNvSpPr>
            <p:nvPr/>
          </p:nvSpPr>
          <p:spPr>
            <a:xfrm>
              <a:off x="2962815" y="5837084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79" name="Rectangle 878"/>
            <p:cNvSpPr>
              <a:spLocks/>
            </p:cNvSpPr>
            <p:nvPr/>
          </p:nvSpPr>
          <p:spPr>
            <a:xfrm>
              <a:off x="2962818" y="5883183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80" name="Rectangle 879"/>
            <p:cNvSpPr>
              <a:spLocks/>
            </p:cNvSpPr>
            <p:nvPr/>
          </p:nvSpPr>
          <p:spPr>
            <a:xfrm>
              <a:off x="2962814" y="5929282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81" name="Rectangle 880"/>
            <p:cNvSpPr>
              <a:spLocks/>
            </p:cNvSpPr>
            <p:nvPr/>
          </p:nvSpPr>
          <p:spPr>
            <a:xfrm>
              <a:off x="2962813" y="6021838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82" name="Rectangle 881"/>
            <p:cNvSpPr>
              <a:spLocks/>
            </p:cNvSpPr>
            <p:nvPr/>
          </p:nvSpPr>
          <p:spPr>
            <a:xfrm>
              <a:off x="2962818" y="5975381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83" name="Rectangle 882"/>
            <p:cNvSpPr>
              <a:spLocks/>
            </p:cNvSpPr>
            <p:nvPr/>
          </p:nvSpPr>
          <p:spPr>
            <a:xfrm>
              <a:off x="2962818" y="6067937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84" name="Rectangle 883"/>
            <p:cNvSpPr>
              <a:spLocks/>
            </p:cNvSpPr>
            <p:nvPr/>
          </p:nvSpPr>
          <p:spPr>
            <a:xfrm>
              <a:off x="2962818" y="6114036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  <p:sp>
          <p:nvSpPr>
            <p:cNvPr id="885" name="Rectangle 884"/>
            <p:cNvSpPr>
              <a:spLocks/>
            </p:cNvSpPr>
            <p:nvPr/>
          </p:nvSpPr>
          <p:spPr>
            <a:xfrm>
              <a:off x="2962818" y="6160135"/>
              <a:ext cx="171773" cy="46099"/>
            </a:xfrm>
            <a:prstGeom prst="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40" tIns="45720" rIns="91440" bIns="45720" spcCol="0" rtlCol="0" anchor="ctr"/>
            <a:lstStyle/>
            <a:p>
              <a:pPr algn="ctr"/>
              <a:endParaRPr lang="en-US"/>
            </a:p>
          </p:txBody>
        </p:sp>
      </p:grpSp>
      <p:sp>
        <p:nvSpPr>
          <p:cNvPr id="897" name="Bent Arrow 896"/>
          <p:cNvSpPr/>
          <p:nvPr/>
        </p:nvSpPr>
        <p:spPr>
          <a:xfrm rot="5400000">
            <a:off x="2130233" y="3068508"/>
            <a:ext cx="966242" cy="262354"/>
          </a:xfrm>
          <a:prstGeom prst="bentArrow">
            <a:avLst>
              <a:gd name="adj1" fmla="val 23184"/>
              <a:gd name="adj2" fmla="val 28707"/>
              <a:gd name="adj3" fmla="val 27907"/>
              <a:gd name="adj4" fmla="val 51011"/>
            </a:avLst>
          </a:prstGeom>
          <a:gradFill flip="none" rotWithShape="1">
            <a:gsLst>
              <a:gs pos="0">
                <a:schemeClr val="accent4">
                  <a:lumMod val="60000"/>
                  <a:lumOff val="40000"/>
                </a:schemeClr>
              </a:gs>
              <a:gs pos="95000">
                <a:schemeClr val="bg1"/>
              </a:gs>
              <a:gs pos="100000">
                <a:schemeClr val="bg1"/>
              </a:gs>
            </a:gsLst>
            <a:path path="circle">
              <a:fillToRect l="100000" t="100000"/>
            </a:path>
            <a:tileRect r="-100000" b="-100000"/>
          </a:gra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98" name="Right Brace 897"/>
          <p:cNvSpPr/>
          <p:nvPr/>
        </p:nvSpPr>
        <p:spPr>
          <a:xfrm>
            <a:off x="1756608" y="4809283"/>
            <a:ext cx="54866" cy="146304"/>
          </a:xfrm>
          <a:prstGeom prst="rightBrac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9" name="Down Arrow 898"/>
          <p:cNvSpPr/>
          <p:nvPr/>
        </p:nvSpPr>
        <p:spPr>
          <a:xfrm>
            <a:off x="2982344" y="4375664"/>
            <a:ext cx="134618" cy="375609"/>
          </a:xfrm>
          <a:prstGeom prst="downArrow">
            <a:avLst/>
          </a:prstGeom>
          <a:gradFill>
            <a:gsLst>
              <a:gs pos="0">
                <a:schemeClr val="tx2">
                  <a:lumMod val="40000"/>
                  <a:lumOff val="60000"/>
                </a:schemeClr>
              </a:gs>
              <a:gs pos="36000">
                <a:schemeClr val="accent1">
                  <a:tint val="44500"/>
                  <a:satMod val="160000"/>
                </a:schemeClr>
              </a:gs>
              <a:gs pos="100000">
                <a:schemeClr val="accent2">
                  <a:lumMod val="60000"/>
                  <a:lumOff val="40000"/>
                </a:schemeClr>
              </a:gs>
            </a:gsLst>
            <a:lin ang="5400000" scaled="0"/>
          </a:gradFill>
          <a:ln w="9525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0" name="TextBox 899"/>
          <p:cNvSpPr txBox="1"/>
          <p:nvPr/>
        </p:nvSpPr>
        <p:spPr>
          <a:xfrm>
            <a:off x="515274" y="5080958"/>
            <a:ext cx="77349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Update </a:t>
            </a:r>
            <a:r>
              <a:rPr lang="en-US" sz="10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sz="1000" i="1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ij</a:t>
            </a:r>
            <a:r>
              <a:rPr lang="en-US" sz="1000" i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1000" i="1" baseline="-25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58" name="U-Turn Arrow 457"/>
          <p:cNvSpPr/>
          <p:nvPr/>
        </p:nvSpPr>
        <p:spPr>
          <a:xfrm rot="5400000" flipH="1" flipV="1">
            <a:off x="893652" y="5249732"/>
            <a:ext cx="968649" cy="234055"/>
          </a:xfrm>
          <a:prstGeom prst="uturnArrow">
            <a:avLst>
              <a:gd name="adj1" fmla="val 25000"/>
              <a:gd name="adj2" fmla="val 25000"/>
              <a:gd name="adj3" fmla="val 25000"/>
              <a:gd name="adj4" fmla="val 46803"/>
              <a:gd name="adj5" fmla="val 100000"/>
            </a:avLst>
          </a:prstGeom>
          <a:gradFill flip="none" rotWithShape="1">
            <a:gsLst>
              <a:gs pos="0">
                <a:schemeClr val="accent3"/>
              </a:gs>
              <a:gs pos="90000">
                <a:schemeClr val="bg1"/>
              </a:gs>
              <a:gs pos="100000">
                <a:schemeClr val="bg1"/>
              </a:gs>
            </a:gsLst>
            <a:lin ang="0" scaled="1"/>
            <a:tileRect/>
          </a:gra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32" name="TextBox 531"/>
          <p:cNvSpPr txBox="1"/>
          <p:nvPr/>
        </p:nvSpPr>
        <p:spPr>
          <a:xfrm>
            <a:off x="1748154" y="4767104"/>
            <a:ext cx="3507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800" i="1" baseline="-25000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</a:p>
        </p:txBody>
      </p:sp>
      <p:sp>
        <p:nvSpPr>
          <p:cNvPr id="480" name="TextBox 479"/>
          <p:cNvSpPr txBox="1"/>
          <p:nvPr/>
        </p:nvSpPr>
        <p:spPr>
          <a:xfrm>
            <a:off x="1552925" y="9682"/>
            <a:ext cx="1525072" cy="2308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900" dirty="0" smtClean="0"/>
              <a:t>5</a:t>
            </a:r>
            <a:r>
              <a:rPr lang="en-US" sz="900" baseline="30000" dirty="0" smtClean="0"/>
              <a:t>th</a:t>
            </a:r>
            <a:r>
              <a:rPr lang="en-US" sz="900" dirty="0" smtClean="0"/>
              <a:t> loop around micro-kernel</a:t>
            </a:r>
            <a:endParaRPr lang="en-US" sz="900" dirty="0"/>
          </a:p>
        </p:txBody>
      </p:sp>
      <p:sp>
        <p:nvSpPr>
          <p:cNvPr id="481" name="U-Turn Arrow 480"/>
          <p:cNvSpPr/>
          <p:nvPr/>
        </p:nvSpPr>
        <p:spPr>
          <a:xfrm rot="5400000" flipV="1">
            <a:off x="858277" y="5177609"/>
            <a:ext cx="970704" cy="234055"/>
          </a:xfrm>
          <a:prstGeom prst="uturnArrow">
            <a:avLst>
              <a:gd name="adj1" fmla="val 25000"/>
              <a:gd name="adj2" fmla="val 25000"/>
              <a:gd name="adj3" fmla="val 25000"/>
              <a:gd name="adj4" fmla="val 46803"/>
              <a:gd name="adj5" fmla="val 100000"/>
            </a:avLst>
          </a:prstGeom>
          <a:gradFill flip="none" rotWithShape="1">
            <a:gsLst>
              <a:gs pos="0">
                <a:schemeClr val="accent3"/>
              </a:gs>
              <a:gs pos="90000">
                <a:schemeClr val="bg1"/>
              </a:gs>
              <a:gs pos="100000">
                <a:schemeClr val="bg1"/>
              </a:gs>
            </a:gsLst>
            <a:lin ang="10800000" scaled="1"/>
            <a:tileRect/>
          </a:gra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557913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631461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411</TotalTime>
  <Words>78</Words>
  <Application>Microsoft Office PowerPoint</Application>
  <PresentationFormat>Custom</PresentationFormat>
  <Paragraphs>52</Paragraphs>
  <Slides>2</Slides>
  <Notes>0</Notes>
  <HiddenSlides>1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Field</dc:creator>
  <cp:lastModifiedBy>Field</cp:lastModifiedBy>
  <cp:revision>49</cp:revision>
  <dcterms:created xsi:type="dcterms:W3CDTF">2016-12-17T00:59:00Z</dcterms:created>
  <dcterms:modified xsi:type="dcterms:W3CDTF">2019-11-04T01:15:40Z</dcterms:modified>
</cp:coreProperties>
</file>

<file path=docProps/thumbnail.jpeg>
</file>