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79" autoAdjust="0"/>
    <p:restoredTop sz="94660"/>
  </p:normalViewPr>
  <p:slideViewPr>
    <p:cSldViewPr snapToGrid="0">
      <p:cViewPr varScale="1">
        <p:scale>
          <a:sx n="58" d="100"/>
          <a:sy n="58" d="100"/>
        </p:scale>
        <p:origin x="24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98C80D-B1AC-492A-B145-FC10848BF1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2D1D53D-8BCC-4087-B36B-59E0C750301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448A84-26EF-4FEB-BBCE-7AEC4D95F9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CC4332-91D6-4D3F-9E1E-8CEF0C5DBC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404265-ADFB-407D-9910-AE24AD8F39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4402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A93D8D-121C-4E77-8F30-ED8D41850B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B514081-2A93-4F45-B830-E98B51DAC1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AE4236-8CAF-4ED5-89BB-77DF573C02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28E641-38B5-44FD-9319-520AC7D7E3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DF1E0B-A503-49CC-AAC5-E4F61B34B9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0433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7417F7A-F185-4D7A-9438-58F6845444A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B2488AD-982C-41CB-A6E3-3101FCFFE7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7D55E8-63EE-4BD4-A296-194A6C83E6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13DFA5-22CC-409E-9AD6-C9214F359A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3E7B0C-1A1B-4F9F-A4B7-6E8945F2ED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22818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656BFC-69D0-4C5E-9DB4-53B1CD8195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E0B3AB-3FF4-441E-9624-93F91526B3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FA835B0-FB78-45DB-AFD1-5E7FF9D03B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604784-0744-4654-9A98-3F522DD0CE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CB1CB7-18EE-449D-B989-3B079E09F5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24010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710889-926A-4FEE-AE36-2FBCFF54E5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2D14B05-D01F-44EB-8DFF-2DC9AF17E0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5EC682-143B-4101-BC99-7B12068B83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7D997-810F-4E97-9AB8-405358F37C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8B5A1CF-6A2E-4B49-9474-43A5D9C5AC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77394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64E204-CFE9-4AEC-809C-31464EE659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BD358C-7753-4E44-914E-4A6E0B7EE1D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87F498-6589-425E-AE95-E5E4ADBEE9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B7360BB-8B25-4373-9E2D-9997311B0D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1EFF207-5A72-4483-B0FC-DB68F488A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2964554-1645-4F88-B95E-01AE155AD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66289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5ECC0E-872B-44A9-832F-45B2D05FC6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3678C86-1C10-4976-ADC4-EBE2E65EFD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4426E17-629E-4725-B535-0DB46AF878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BDAB9B5-AE26-41AA-ADE7-AA4AF97F273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7BE1B30-C8E2-46B7-A262-036BA5EEBAC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A384826-4FC4-40B5-853D-2E851D2071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69D22DA-BB28-4BE1-9A31-97E8DB3D0F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880B9FB-0AD6-4800-8F97-45E6FB559D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28362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336E66-96E5-447D-8C1B-899F206CD0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68A0FFF-1E28-4828-9DC9-3FE60F091B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9169357-F0F4-4547-BEF8-059FC48681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06E0E56-CCB5-425E-BCFA-2C3C7C9D0E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8438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2B933C2-D520-46FA-9B5D-F602453C46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03D0939-59FC-42E2-9C64-F914ACD92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86A358B-3AC9-4F04-84B1-782BBD6CA5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55299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36E323-23BC-45DB-B2F0-9697B3ACB2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4FC83A-071F-49E3-9505-60DCA457619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473D7B5-B752-44E4-885B-92395D38F49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9927BF4-C93F-4566-99E1-FCA4FEADFA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2AF51B2-FB62-42B8-8A9F-542DE5490C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E0DC5FE-17B8-4ADA-BDDE-0D2962BCE8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9029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C37CF3-F4C0-4707-A49D-2994846253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D299B64-6950-46A2-81F1-B298CCEE493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E7E8D70-E29C-4EFF-AB55-D52D510AE5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836DDE-17AC-439F-82A4-19B99F802A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5C35F12-90A4-4BE8-AB46-C501A9A6C1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6020562-9F13-4257-8006-25EBA2CCBE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45177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F7A1784-E82B-40FF-8780-5D25AFDDFB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7B0DA44-9A89-4796-B972-479471B2F3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C7FAD7-4CFF-45B3-8C18-AD1343769E8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413CAB-D842-4195-B5BA-E9365EF87554}" type="datetimeFigureOut">
              <a:rPr lang="en-US" smtClean="0"/>
              <a:t>8/17/2022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63FC45-8788-4FE1-A073-F8FD88D449E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E4B492-94FE-4B1C-A465-64CFD4C1B26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8AD9B6-D22D-499C-A4C5-F0A7810C8B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52710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2FE91D7B-7C21-4B85-B1D7-BFC515AEB6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7993231"/>
              </p:ext>
            </p:extLst>
          </p:nvPr>
        </p:nvGraphicFramePr>
        <p:xfrm>
          <a:off x="2032000" y="719666"/>
          <a:ext cx="8128000" cy="1925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3222210254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17937094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246871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sz="9600" dirty="0">
                        <a:solidFill>
                          <a:schemeClr val="accent6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3705512"/>
                  </a:ext>
                </a:extLst>
              </a:tr>
            </a:tbl>
          </a:graphicData>
        </a:graphic>
      </p:graphicFrame>
      <p:sp>
        <p:nvSpPr>
          <p:cNvPr id="6" name="Rectangle 5">
            <a:extLst>
              <a:ext uri="{FF2B5EF4-FFF2-40B4-BE49-F238E27FC236}">
                <a16:creationId xmlns:a16="http://schemas.microsoft.com/office/drawing/2014/main" id="{4D760611-A8BA-4065-8334-D520E5EF5EFF}"/>
              </a:ext>
            </a:extLst>
          </p:cNvPr>
          <p:cNvSpPr/>
          <p:nvPr/>
        </p:nvSpPr>
        <p:spPr>
          <a:xfrm>
            <a:off x="2032000" y="3241964"/>
            <a:ext cx="4064000" cy="227768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9600" dirty="0">
              <a:solidFill>
                <a:schemeClr val="accent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44319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sarper</dc:creator>
  <cp:lastModifiedBy>sarper</cp:lastModifiedBy>
  <cp:revision>1</cp:revision>
  <dcterms:created xsi:type="dcterms:W3CDTF">2022-08-17T18:05:55Z</dcterms:created>
  <dcterms:modified xsi:type="dcterms:W3CDTF">2022-08-17T18:07:38Z</dcterms:modified>
</cp:coreProperties>
</file>

<file path=docProps/thumbnail.jpeg>
</file>