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</p:sldIdLst>
  <p:sldSz cx="12191969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660"/>
  </p:normalViewPr>
  <p:slideViewPr>
    <p:cSldViewPr snapToGrid="0">
      <p:cViewPr varScale="1">
        <p:scale>
          <a:sx n="99" d="100"/>
          <a:sy n="99" d="100"/>
        </p:scale>
        <p:origin x="96" y="6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
<Relationships xmlns="http://schemas.openxmlformats.org/package/2006/relationships"><Relationship Id="rId3" Type="http://schemas.openxmlformats.org/officeDocument/2006/relationships/presProps" Target="presProps.xml"/><Relationship Id="rId6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2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0EB6523-02B8-4A88-91E1-73E36FBE17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BB025D7-E31F-49EA-88EF-18B9191B0C5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BE9E26-DE25-4E8B-BB22-729F9C106D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F41D2A-8841-4392-9D31-1A733E4B00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E721F1-8328-4025-9A13-1FDAB94E86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931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6C1A11-3FDD-4EAC-9D01-D7DC28B2B9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EBEB6B6-BEAE-4F0B-AF5F-88A33104C5A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8B8BBEA-D591-4442-A642-D45A4A0AF69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7779E5-4DEE-48D1-B72A-7BA8583EA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DD193D-6EC7-4CA1-8D9A-E7B7722D77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86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470AE62-358E-43AE-8C64-B9287B78FD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7E94399-E83A-4A1A-B54D-4CF1601B6C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F4A774F-ED81-46FF-BF81-F4A13C065C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C7CB4-2A17-41D9-BECC-A5E6F9EF8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971051-DF8A-4A64-80B3-271C1E5F6E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68693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DFBDB9-C676-4E80-9218-F8D289FB259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035580F-90EF-41CC-AE0C-AFE6938223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76F084-80EB-489F-AAF3-6383723F7B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6539837-6565-495D-948E-0C720B7B5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BB4BC4-E731-40E0-9EC9-3C4420B14E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0090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4FA789-CB28-495C-A130-179F33E005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BF0C9C6-8AF9-4B4A-932A-26BB9B6F41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72A662-F632-453D-8291-0D27FB2783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13D0F37-DB50-40DF-A15D-B43B7ED2D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A15EDF3-0668-4CDD-B837-46CC73C0FF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7148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3F519A-D7CE-43D7-9BBA-223B266A79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528B9B-50E1-4B98-8D5E-EF3E6BA9AD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B01A3AE-D203-47B0-9DA0-72C397972E4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C4EB80-C051-4F8A-8044-FD99DC88BA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AC44BD-551A-41B8-AB33-82312887CD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5BC36-299A-4713-8AAF-4625755FB7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1537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0F895-9D35-48D2-9533-DA48F0D359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C89C5C7-93D0-46CE-A362-7787E1207F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888F67C-E05B-49F9-BA15-5EADBE5F3E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9F9DCCC-DDA0-4FD3-B38C-65DDC0D276D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34005DB-83B7-4DA7-9F9E-1768C530BC9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CC53FD5-3499-4DA6-9D35-62D8719943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2BBF0F-9DB6-4151-A5D1-73920D45A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CED117B-5F63-48F0-94EC-6B302B896E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2112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C5EC195-8781-4F1F-9D5B-94F89B4108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D7518E6-3B5C-46F8-ABF1-30DB820401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A7E26D2-2A13-48E9-98CF-58C4DFD77D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7BD8B42-D8FC-4AFB-856D-CEF7236F30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8002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4E6CEAB-B1F2-4F74-B8B1-F1ECA55495C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F67288C-475D-4D29-AF0B-554BAFF045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8A77789-BAD6-49A9-B91D-645EC42550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65745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357D2B-5B33-4623-8A0A-986F3A027A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147EEDD-4590-481F-8413-875DE8845E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04A4527-F304-4543-B38D-E10075A59A7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C2BD55-3B40-4BA6-B09C-6BF4338A36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42FC8E-194E-4D15-946B-E112C90239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14AFB15-705C-4D8F-9803-C32497FC60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442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C2B28EB-1052-4587-94FB-B5083F78BA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DB7A42C-2832-45E7-94B9-B7B91D266FF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E1E60A-959D-4AEF-90C2-E90C7C45F0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D089FD6-9172-47B9-A243-137C7BB4D1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07808B5-FEDF-4DCC-9A08-F31B7B081E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E2FF39-A729-4317-8B63-D099AD5DAF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5067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7411515-5B05-49CC-8F45-04A458F280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1AB04E3-0A16-4ED2-9F08-9CBE8C25FED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643978-F2C2-40BA-860D-20E9B62D351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8A9B03-2E61-45B0-ADC5-F3EF82F5F245}" type="datetimeFigureOut">
              <a:rPr lang="en-US" smtClean="0"/>
              <a:t>2/16/2022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23EAAA6-5E9B-4ABC-A3C1-37CAF86975B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4B78F70-6803-4205-8F5F-CE6A9AE8518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A92452-51E2-434E-8C5A-5C4B2E1357F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61390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"/>
          <p:cNvSpPr/>
          <p:nvPr/>
        </p:nvSpPr>
        <p:spPr>
          <a:xfrm>
            <a:off x="457200" y="457200"/>
            <a:ext cx="5440680" cy="1319562"/>
          </a:xfrm>
          <a:custGeom>
            <a:pathLst>
              <a:path w="5440680" h="1319562">
                <a:moveTo>
                  <a:pt x="0" y="0"/>
                </a:moveTo>
                <a:lnTo>
                  <a:pt x="5440680" y="0"/>
                </a:lnTo>
                <a:lnTo>
                  <a:pt x="5440680" y="1319562"/>
                </a:lnTo>
                <a:lnTo>
                  <a:pt x="0" y="1319562"/>
                </a:lnTo>
                <a:lnTo>
                  <a:pt x="0" y="0"/>
                </a:lnTo>
                <a:close/>
              </a:path>
            </a:pathLst>
          </a:custGeom>
          <a:solidFill>
            <a:srgbClr val="FFFFFF"/>
          </a:solidFill>
          <a:ln w="12700">
            <a:prstDash val="solid"/>
          </a:ln>
        </p:spPr>
        <p:style>
          <a:lnRef idx="1">
            <a:srgbClr val="FFFFFE">
              <a:alpha val="0"/>
            </a:srgbClr>
          </a:lnRef>
          <a:fillRef idx="0"/>
          <a:effectRef idx="0"/>
          <a:fontRef idx="none"/>
        </p:style>
      </p:sp>
      <p:sp>
        <p:nvSpPr>
          <p:cNvPr id="3" name=""/>
          <p:cNvSpPr/>
          <p:nvPr/>
        </p:nvSpPr>
        <p:spPr>
          <a:xfrm>
            <a:off x="548639" y="840740"/>
            <a:ext cx="685800" cy="457200"/>
          </a:xfrm>
          <a:custGeom>
            <a:pathLst>
              <a:path w="685800" h="457200">
                <a:moveTo>
                  <a:pt x="685800" y="228600"/>
                </a:moveTo>
                <a:cubicBezTo>
                  <a:pt x="685800" y="354852"/>
                  <a:pt x="532278" y="457200"/>
                  <a:pt x="342900" y="457200"/>
                </a:cubicBezTo>
                <a:cubicBezTo>
                  <a:pt x="153521" y="457200"/>
                  <a:pt x="0" y="354852"/>
                  <a:pt x="0" y="228600"/>
                </a:cubicBezTo>
                <a:cubicBezTo>
                  <a:pt x="0" y="102347"/>
                  <a:pt x="153521" y="0"/>
                  <a:pt x="342900" y="0"/>
                </a:cubicBezTo>
                <a:cubicBezTo>
                  <a:pt x="532278" y="0"/>
                  <a:pt x="685800" y="102347"/>
                  <a:pt x="685800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4" name=""/>
          <p:cNvSpPr/>
          <p:nvPr/>
        </p:nvSpPr>
        <p:spPr>
          <a:xfrm>
            <a:off x="831214" y="961390"/>
            <a:ext cx="120650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a</a:t>
            </a:r>
          </a:p>
        </p:txBody>
      </p:sp>
      <p:sp>
        <p:nvSpPr>
          <p:cNvPr id="5" name=""/>
          <p:cNvSpPr/>
          <p:nvPr/>
        </p:nvSpPr>
        <p:spPr>
          <a:xfrm>
            <a:off x="1691639" y="548640"/>
            <a:ext cx="685800" cy="457200"/>
          </a:xfrm>
          <a:custGeom>
            <a:pathLst>
              <a:path w="685800" h="457200">
                <a:moveTo>
                  <a:pt x="685800" y="228600"/>
                </a:moveTo>
                <a:cubicBezTo>
                  <a:pt x="685800" y="354852"/>
                  <a:pt x="532278" y="457200"/>
                  <a:pt x="342900" y="457200"/>
                </a:cubicBezTo>
                <a:cubicBezTo>
                  <a:pt x="153521" y="457200"/>
                  <a:pt x="0" y="354852"/>
                  <a:pt x="0" y="228600"/>
                </a:cubicBezTo>
                <a:cubicBezTo>
                  <a:pt x="0" y="102347"/>
                  <a:pt x="153521" y="0"/>
                  <a:pt x="342900" y="0"/>
                </a:cubicBezTo>
                <a:cubicBezTo>
                  <a:pt x="532278" y="0"/>
                  <a:pt x="685800" y="102347"/>
                  <a:pt x="685800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6" name=""/>
          <p:cNvSpPr/>
          <p:nvPr/>
        </p:nvSpPr>
        <p:spPr>
          <a:xfrm>
            <a:off x="1974215" y="669290"/>
            <a:ext cx="120650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b</a:t>
            </a:r>
          </a:p>
        </p:txBody>
      </p:sp>
      <p:sp>
        <p:nvSpPr>
          <p:cNvPr id="7" name=""/>
          <p:cNvSpPr/>
          <p:nvPr/>
        </p:nvSpPr>
        <p:spPr>
          <a:xfrm>
            <a:off x="2834640" y="789940"/>
            <a:ext cx="685800" cy="457200"/>
          </a:xfrm>
          <a:custGeom>
            <a:pathLst>
              <a:path w="685800" h="457200">
                <a:moveTo>
                  <a:pt x="685800" y="228600"/>
                </a:moveTo>
                <a:cubicBezTo>
                  <a:pt x="685800" y="354852"/>
                  <a:pt x="532278" y="457200"/>
                  <a:pt x="342900" y="457200"/>
                </a:cubicBezTo>
                <a:cubicBezTo>
                  <a:pt x="153521" y="457200"/>
                  <a:pt x="0" y="354852"/>
                  <a:pt x="0" y="228600"/>
                </a:cubicBezTo>
                <a:cubicBezTo>
                  <a:pt x="0" y="102347"/>
                  <a:pt x="153521" y="0"/>
                  <a:pt x="342900" y="0"/>
                </a:cubicBezTo>
                <a:cubicBezTo>
                  <a:pt x="532278" y="0"/>
                  <a:pt x="685800" y="102347"/>
                  <a:pt x="685800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8" name=""/>
          <p:cNvSpPr/>
          <p:nvPr/>
        </p:nvSpPr>
        <p:spPr>
          <a:xfrm>
            <a:off x="3121977" y="910590"/>
            <a:ext cx="111125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c</a:t>
            </a:r>
          </a:p>
        </p:txBody>
      </p:sp>
      <p:sp>
        <p:nvSpPr>
          <p:cNvPr id="9" name=""/>
          <p:cNvSpPr/>
          <p:nvPr/>
        </p:nvSpPr>
        <p:spPr>
          <a:xfrm>
            <a:off x="5120640" y="1031240"/>
            <a:ext cx="685800" cy="457200"/>
          </a:xfrm>
          <a:custGeom>
            <a:pathLst>
              <a:path w="685800" h="457200">
                <a:moveTo>
                  <a:pt x="685800" y="228600"/>
                </a:moveTo>
                <a:cubicBezTo>
                  <a:pt x="685800" y="354852"/>
                  <a:pt x="532278" y="457200"/>
                  <a:pt x="342900" y="457200"/>
                </a:cubicBezTo>
                <a:cubicBezTo>
                  <a:pt x="153521" y="457200"/>
                  <a:pt x="0" y="354852"/>
                  <a:pt x="0" y="228600"/>
                </a:cubicBezTo>
                <a:cubicBezTo>
                  <a:pt x="0" y="102347"/>
                  <a:pt x="153521" y="0"/>
                  <a:pt x="342900" y="0"/>
                </a:cubicBezTo>
                <a:cubicBezTo>
                  <a:pt x="532278" y="0"/>
                  <a:pt x="685800" y="102347"/>
                  <a:pt x="685800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0" name=""/>
          <p:cNvSpPr/>
          <p:nvPr/>
        </p:nvSpPr>
        <p:spPr>
          <a:xfrm>
            <a:off x="5403215" y="1151890"/>
            <a:ext cx="120650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e</a:t>
            </a:r>
          </a:p>
        </p:txBody>
      </p:sp>
      <p:sp>
        <p:nvSpPr>
          <p:cNvPr id="11" name=""/>
          <p:cNvSpPr/>
          <p:nvPr/>
        </p:nvSpPr>
        <p:spPr>
          <a:xfrm>
            <a:off x="3977640" y="1031240"/>
            <a:ext cx="685800" cy="457200"/>
          </a:xfrm>
          <a:custGeom>
            <a:pathLst>
              <a:path w="685800" h="457200">
                <a:moveTo>
                  <a:pt x="685800" y="228600"/>
                </a:moveTo>
                <a:cubicBezTo>
                  <a:pt x="685800" y="354852"/>
                  <a:pt x="532278" y="457200"/>
                  <a:pt x="342900" y="457200"/>
                </a:cubicBezTo>
                <a:cubicBezTo>
                  <a:pt x="153521" y="457200"/>
                  <a:pt x="0" y="354852"/>
                  <a:pt x="0" y="228600"/>
                </a:cubicBezTo>
                <a:cubicBezTo>
                  <a:pt x="0" y="102347"/>
                  <a:pt x="153521" y="0"/>
                  <a:pt x="342900" y="0"/>
                </a:cubicBezTo>
                <a:cubicBezTo>
                  <a:pt x="532278" y="0"/>
                  <a:pt x="685800" y="102347"/>
                  <a:pt x="685800" y="228600"/>
                </a:cubicBezTo>
                <a:close/>
              </a:path>
            </a:pathLst>
          </a:custGeom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2" name=""/>
          <p:cNvSpPr/>
          <p:nvPr/>
        </p:nvSpPr>
        <p:spPr>
          <a:xfrm>
            <a:off x="4260215" y="1151890"/>
            <a:ext cx="120650" cy="254000"/>
          </a:xfrm>
          <a:prstGeom prst="rect"/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  <p:txBody>
          <a:bodyPr anchor="ctr" lIns="0" tIns="0" rIns="0" bIns="0"/>
          <a:p>
            <a:pPr algn="ctr" marL="0" marR="0" latinLnBrk="0"/>
            <a:r>
              <a:rPr dirty="0" sz="1400" err="1" lang="en-en">
                <a:latin typeface="Nimbus Sans"/>
              </a:rPr>
              <a:t>d</a:t>
            </a:r>
          </a:p>
        </p:txBody>
      </p:sp>
      <p:sp>
        <p:nvSpPr>
          <p:cNvPr id="13" name=""/>
          <p:cNvSpPr/>
          <p:nvPr/>
        </p:nvSpPr>
        <p:spPr>
          <a:xfrm>
            <a:off x="1232182" y="1088918"/>
            <a:ext cx="1464978" cy="56491"/>
          </a:xfrm>
          <a:custGeom>
            <a:pathLst>
              <a:path w="1464978" h="56491">
                <a:moveTo>
                  <a:pt x="0" y="10223"/>
                </a:moveTo>
                <a:cubicBezTo>
                  <a:pt x="298729" y="32974"/>
                  <a:pt x="751958" y="56491"/>
                  <a:pt x="1145257" y="31221"/>
                </a:cubicBezTo>
                <a:cubicBezTo>
                  <a:pt x="1249033" y="24554"/>
                  <a:pt x="1360030" y="12992"/>
                  <a:pt x="1464978" y="0"/>
                </a:cubicBez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4" name=""/>
          <p:cNvSpPr/>
          <p:nvPr/>
        </p:nvSpPr>
        <p:spPr>
          <a:xfrm>
            <a:off x="2689319" y="1045120"/>
            <a:ext cx="131741" cy="88128"/>
          </a:xfrm>
          <a:custGeom>
            <a:pathLst>
              <a:path w="131741" h="88128">
                <a:moveTo>
                  <a:pt x="0" y="0"/>
                </a:moveTo>
                <a:lnTo>
                  <a:pt x="131741" y="27366"/>
                </a:lnTo>
                <a:lnTo>
                  <a:pt x="11688" y="88128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15" name=""/>
          <p:cNvSpPr/>
          <p:nvPr/>
        </p:nvSpPr>
        <p:spPr>
          <a:xfrm>
            <a:off x="1198927" y="1180057"/>
            <a:ext cx="3860011" cy="688830"/>
          </a:xfrm>
          <a:custGeom>
            <a:pathLst>
              <a:path w="3860011" h="688830">
                <a:moveTo>
                  <a:pt x="0" y="0"/>
                </a:moveTo>
                <a:cubicBezTo>
                  <a:pt x="636760" y="224198"/>
                  <a:pt x="2186767" y="688830"/>
                  <a:pt x="3464512" y="422682"/>
                </a:cubicBezTo>
                <a:cubicBezTo>
                  <a:pt x="3598141" y="394848"/>
                  <a:pt x="3736892" y="343070"/>
                  <a:pt x="3860011" y="288034"/>
                </a:cubicBez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6" name=""/>
          <p:cNvSpPr/>
          <p:nvPr/>
        </p:nvSpPr>
        <p:spPr>
          <a:xfrm>
            <a:off x="5039057" y="1413926"/>
            <a:ext cx="133781" cy="94684"/>
          </a:xfrm>
          <a:custGeom>
            <a:pathLst>
              <a:path w="133781" h="94684">
                <a:moveTo>
                  <a:pt x="0" y="14400"/>
                </a:moveTo>
                <a:lnTo>
                  <a:pt x="133781" y="0"/>
                </a:lnTo>
                <a:lnTo>
                  <a:pt x="38179" y="94684"/>
                </a:lnTo>
                <a:lnTo>
                  <a:pt x="0" y="1440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17" name=""/>
          <p:cNvSpPr/>
          <p:nvPr/>
        </p:nvSpPr>
        <p:spPr>
          <a:xfrm>
            <a:off x="1239556" y="964115"/>
            <a:ext cx="383079" cy="96899"/>
          </a:xfrm>
          <a:custGeom>
            <a:pathLst>
              <a:path w="383079" h="96899">
                <a:moveTo>
                  <a:pt x="0" y="96899"/>
                </a:moveTo>
                <a:cubicBezTo>
                  <a:pt x="120525" y="72684"/>
                  <a:pt x="257656" y="37917"/>
                  <a:pt x="383079" y="0"/>
                </a:cubicBezTo>
              </a:path>
            </a:pathLst>
          </a:custGeom>
          <a:noFill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18" name=""/>
          <p:cNvSpPr/>
          <p:nvPr/>
        </p:nvSpPr>
        <p:spPr>
          <a:xfrm>
            <a:off x="1604954" y="923120"/>
            <a:ext cx="134517" cy="84576"/>
          </a:xfrm>
          <a:custGeom>
            <a:pathLst>
              <a:path w="134517" h="84576">
                <a:moveTo>
                  <a:pt x="0" y="0"/>
                </a:moveTo>
                <a:lnTo>
                  <a:pt x="134517" y="3162"/>
                </a:lnTo>
                <a:lnTo>
                  <a:pt x="27387" y="84576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19" name=""/>
          <p:cNvCxnSpPr/>
          <p:nvPr/>
        </p:nvCxnSpPr>
        <p:spPr>
          <a:xfrm>
            <a:off x="2364509" y="845741"/>
            <a:ext cx="341528" cy="73739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0" name=""/>
          <p:cNvSpPr/>
          <p:nvPr/>
        </p:nvSpPr>
        <p:spPr>
          <a:xfrm>
            <a:off x="2694466" y="875557"/>
            <a:ext cx="133520" cy="86897"/>
          </a:xfrm>
          <a:custGeom>
            <a:pathLst>
              <a:path w="133520" h="86897">
                <a:moveTo>
                  <a:pt x="18762" y="0"/>
                </a:moveTo>
                <a:lnTo>
                  <a:pt x="133520" y="70252"/>
                </a:lnTo>
                <a:lnTo>
                  <a:pt x="0" y="86897"/>
                </a:lnTo>
                <a:lnTo>
                  <a:pt x="18762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21" name=""/>
          <p:cNvCxnSpPr/>
          <p:nvPr/>
        </p:nvCxnSpPr>
        <p:spPr>
          <a:xfrm>
            <a:off x="3507509" y="1087041"/>
            <a:ext cx="341528" cy="73739"/>
          </a:xfrm>
          <a:prstGeom prst="line"/>
          <a:ln w="38100" cmpd="dbl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2" name=""/>
          <p:cNvSpPr/>
          <p:nvPr/>
        </p:nvSpPr>
        <p:spPr>
          <a:xfrm>
            <a:off x="3818677" y="1112801"/>
            <a:ext cx="133520" cy="86897"/>
          </a:xfrm>
          <a:custGeom>
            <a:pathLst>
              <a:path w="133520" h="86897">
                <a:moveTo>
                  <a:pt x="18762" y="0"/>
                </a:moveTo>
                <a:lnTo>
                  <a:pt x="133520" y="70252"/>
                </a:lnTo>
                <a:lnTo>
                  <a:pt x="0" y="86897"/>
                </a:lnTo>
                <a:lnTo>
                  <a:pt x="18762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cxnSp>
        <p:nvCxnSpPr>
          <p:cNvPr id="23" name=""/>
          <p:cNvCxnSpPr/>
          <p:nvPr/>
        </p:nvCxnSpPr>
        <p:spPr>
          <a:xfrm>
            <a:off x="4813569" y="1259840"/>
            <a:ext cx="158415" cy="0"/>
          </a:xfrm>
          <a:prstGeom prst="line"/>
          <a:ln w="12700">
            <a:prstDash val="solid"/>
          </a:ln>
        </p:spPr>
        <p:style>
          <a:lnRef idx="1">
            <a:srgbClr val="000000"/>
          </a:lnRef>
          <a:fillRef idx="0"/>
          <a:effectRef idx="0"/>
          <a:fontRef idx="none"/>
        </p:style>
      </p:cxnSp>
      <p:sp>
        <p:nvSpPr>
          <p:cNvPr id="24" name=""/>
          <p:cNvSpPr/>
          <p:nvPr/>
        </p:nvSpPr>
        <p:spPr>
          <a:xfrm>
            <a:off x="4687778" y="1215388"/>
            <a:ext cx="127000" cy="88900"/>
          </a:xfrm>
          <a:custGeom>
            <a:pathLst>
              <a:path w="127000" h="88900">
                <a:moveTo>
                  <a:pt x="127000" y="88900"/>
                </a:moveTo>
                <a:lnTo>
                  <a:pt x="0" y="44451"/>
                </a:lnTo>
                <a:lnTo>
                  <a:pt x="126999" y="0"/>
                </a:lnTo>
                <a:lnTo>
                  <a:pt x="127000" y="8890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25" name=""/>
          <p:cNvSpPr/>
          <p:nvPr/>
        </p:nvSpPr>
        <p:spPr>
          <a:xfrm>
            <a:off x="4969537" y="1215388"/>
            <a:ext cx="127000" cy="88900"/>
          </a:xfrm>
          <a:custGeom>
            <a:pathLst>
              <a:path w="127000" h="88900">
                <a:moveTo>
                  <a:pt x="0" y="0"/>
                </a:moveTo>
                <a:lnTo>
                  <a:pt x="127000" y="44451"/>
                </a:lnTo>
                <a:lnTo>
                  <a:pt x="0" y="88900"/>
                </a:lnTo>
                <a:lnTo>
                  <a:pt x="0" y="0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26" name=""/>
          <p:cNvSpPr/>
          <p:nvPr/>
        </p:nvSpPr>
        <p:spPr>
          <a:xfrm>
            <a:off x="1299815" y="785336"/>
            <a:ext cx="387843" cy="98226"/>
          </a:xfrm>
          <a:custGeom>
            <a:pathLst>
              <a:path w="387843" h="98226">
                <a:moveTo>
                  <a:pt x="0" y="98226"/>
                </a:moveTo>
                <a:cubicBezTo>
                  <a:pt x="126795" y="59762"/>
                  <a:pt x="265882" y="24457"/>
                  <a:pt x="387843" y="0"/>
                </a:cubicBezTo>
              </a:path>
            </a:pathLst>
          </a:custGeom>
          <a:noFill/>
          <a:ln w="12700">
            <a:prstDash val="dash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7" name=""/>
          <p:cNvSpPr/>
          <p:nvPr/>
        </p:nvSpPr>
        <p:spPr>
          <a:xfrm>
            <a:off x="1181728" y="840419"/>
            <a:ext cx="134521" cy="84539"/>
          </a:xfrm>
          <a:custGeom>
            <a:pathLst>
              <a:path w="134521" h="84539">
                <a:moveTo>
                  <a:pt x="134521" y="84539"/>
                </a:moveTo>
                <a:lnTo>
                  <a:pt x="0" y="81556"/>
                </a:lnTo>
                <a:lnTo>
                  <a:pt x="107020" y="0"/>
                </a:lnTo>
                <a:lnTo>
                  <a:pt x="134521" y="84539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  <p:sp>
        <p:nvSpPr>
          <p:cNvPr id="28" name=""/>
          <p:cNvSpPr/>
          <p:nvPr/>
        </p:nvSpPr>
        <p:spPr>
          <a:xfrm>
            <a:off x="3653553" y="847490"/>
            <a:ext cx="1536644" cy="266518"/>
          </a:xfrm>
          <a:custGeom>
            <a:pathLst>
              <a:path w="1536644" h="266518">
                <a:moveTo>
                  <a:pt x="0" y="74911"/>
                </a:moveTo>
                <a:cubicBezTo>
                  <a:pt x="292384" y="29986"/>
                  <a:pt x="676469" y="0"/>
                  <a:pt x="1009886" y="69449"/>
                </a:cubicBezTo>
                <a:cubicBezTo>
                  <a:pt x="1193807" y="107758"/>
                  <a:pt x="1387427" y="191424"/>
                  <a:pt x="1536644" y="266518"/>
                </a:cubicBezTo>
              </a:path>
            </a:pathLst>
          </a:custGeom>
          <a:noFill/>
          <a:ln w="12700">
            <a:prstDash val="dot"/>
          </a:ln>
        </p:spPr>
        <p:style>
          <a:lnRef idx="1">
            <a:srgbClr val="000000"/>
          </a:lnRef>
          <a:fillRef idx="0"/>
          <a:effectRef idx="0"/>
          <a:fontRef idx="none"/>
        </p:style>
      </p:sp>
      <p:sp>
        <p:nvSpPr>
          <p:cNvPr id="29" name=""/>
          <p:cNvSpPr/>
          <p:nvPr/>
        </p:nvSpPr>
        <p:spPr>
          <a:xfrm>
            <a:off x="3528718" y="878515"/>
            <a:ext cx="132648" cy="87646"/>
          </a:xfrm>
          <a:custGeom>
            <a:pathLst>
              <a:path w="132648" h="87646">
                <a:moveTo>
                  <a:pt x="132648" y="87646"/>
                </a:moveTo>
                <a:lnTo>
                  <a:pt x="0" y="65077"/>
                </a:lnTo>
                <a:lnTo>
                  <a:pt x="117769" y="0"/>
                </a:lnTo>
                <a:lnTo>
                  <a:pt x="132648" y="87646"/>
                </a:lnTo>
                <a:close/>
              </a:path>
            </a:pathLst>
          </a:custGeom>
          <a:solidFill>
            <a:srgbClr val="000000"/>
          </a:solidFill>
          <a:ln w="0">
            <a:noFill/>
          </a:ln>
        </p:spPr>
        <p:style>
          <a:lnRef idx="1">
            <a:srgbClr val="000000">
              <a:alpha val="0"/>
            </a:srgbClr>
          </a:lnRef>
          <a:fillRef idx="0"/>
          <a:effectRef idx="0"/>
          <a:fontRef idx="none"/>
        </p:style>
      </p:sp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Msc-generator</Application>
  <PresentationFormat>Widescreen</PresentationFormat>
  <Slides>1</Slide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Gabor Nemeth</dc:creator>
  <cp:lastModifiedBy>Gabor Nemeth</cp:lastModifiedBy>
  <cp:revision>1</cp:revision>
  <dcterms:created xsi:type="dcterms:W3CDTF">2022-02-16T11:34:08Z</dcterms:created>
  <dcterms:modified xsi:type="dcterms:W3CDTF">2022-02-16T11:43:55Z</dcterms:modified>
</cp:coreProperties>
</file>