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2616200" cy="1587500"/>
          </a:xfrm>
          <a:prstGeom prst="rect"/>
          <a:solidFill>
            <a:srgbClr val="FFFFFF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1049934" y="863600"/>
            <a:ext cx="1408379" cy="914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1686356" y="1003300"/>
            <a:ext cx="160934" cy="2286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176934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A</a:t>
            </a:r>
          </a:p>
        </p:txBody>
      </p:sp>
      <p:sp>
        <p:nvSpPr>
          <p:cNvPr id="6" name=""/>
          <p:cNvSpPr/>
          <p:nvPr/>
        </p:nvSpPr>
        <p:spPr>
          <a:xfrm>
            <a:off x="1642668" y="13716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108403" y="13716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C</a:t>
            </a:r>
          </a:p>
        </p:txBody>
      </p:sp>
      <p:sp>
        <p:nvSpPr>
          <p:cNvPr id="8" name=""/>
          <p:cNvSpPr/>
          <p:nvPr/>
        </p:nvSpPr>
        <p:spPr>
          <a:xfrm>
            <a:off x="2712313" y="584200"/>
            <a:ext cx="222910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D</a:t>
            </a:r>
          </a:p>
        </p:txBody>
      </p:sp>
      <p:sp>
        <p:nvSpPr>
          <p:cNvPr id="9" name=""/>
          <p:cNvSpPr/>
          <p:nvPr/>
        </p:nvSpPr>
        <p:spPr>
          <a:xfrm>
            <a:off x="584200" y="1638300"/>
            <a:ext cx="211734" cy="279400"/>
          </a:xfrm>
          <a:prstGeom prst="rect"/>
          <a:solidFill>
            <a:srgbClr val="FFFFFF"/>
          </a:solidFill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  <p:txBody>
          <a:bodyPr anchor="t" lIns="0" tIns="0" rIns="0" bIns="0"/>
          <a:p>
            <a:pPr algn="ctr" marL="0" marR="0" latinLnBrk="0"/>
            <a:r>
              <a:rPr dirty="0" sz="1600" err="1" lang="en-en">
                <a:latin typeface="Nimbus Sans"/>
              </a:rPr>
              <a:t>E</a:t>
            </a:r>
          </a:p>
        </p:txBody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