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89200" cy="187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60400" y="1346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126134" y="7620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91234" y="9017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625803" y="1270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620215" y="1803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91206" y="1346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872134" y="1418056"/>
            <a:ext cx="753668" cy="5948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837537" y="1418008"/>
            <a:ext cx="753668" cy="59145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872134" y="1536037"/>
            <a:ext cx="748080" cy="354279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843125" y="1538379"/>
            <a:ext cx="748080" cy="352240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30091" y="692150"/>
            <a:ext cx="1807588" cy="654050"/>
          </a:xfrm>
          <a:custGeom>
            <a:pathLst>
              <a:path w="1807588" h="654050">
                <a:moveTo>
                  <a:pt x="0" y="654050"/>
                </a:moveTo>
                <a:lnTo>
                  <a:pt x="243954" y="120074"/>
                </a:lnTo>
                <a:cubicBezTo>
                  <a:pt x="264029" y="76131"/>
                  <a:pt x="306995" y="34303"/>
                  <a:pt x="350277" y="15997"/>
                </a:cubicBezTo>
                <a:cubicBezTo>
                  <a:pt x="372375" y="6650"/>
                  <a:pt x="403626" y="1"/>
                  <a:pt x="429383" y="0"/>
                </a:cubicBezTo>
                <a:lnTo>
                  <a:pt x="1373765" y="0"/>
                </a:lnTo>
                <a:cubicBezTo>
                  <a:pt x="1399524" y="0"/>
                  <a:pt x="1430780" y="6649"/>
                  <a:pt x="1452881" y="15997"/>
                </a:cubicBezTo>
                <a:cubicBezTo>
                  <a:pt x="1495822" y="34159"/>
                  <a:pt x="1538376" y="75296"/>
                  <a:pt x="1558724" y="119036"/>
                </a:cubicBezTo>
                <a:lnTo>
                  <a:pt x="1807588" y="65405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420691" y="450850"/>
            <a:ext cx="6238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middle</a:t>
            </a:r>
          </a:p>
        </p:txBody>
      </p:sp>
      <p:sp>
        <p:nvSpPr>
          <p:cNvPr id="15" name=""/>
          <p:cNvSpPr/>
          <p:nvPr/>
        </p:nvSpPr>
        <p:spPr>
          <a:xfrm>
            <a:off x="447553" y="869646"/>
            <a:ext cx="4773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head</a:t>
            </a:r>
          </a:p>
        </p:txBody>
      </p:sp>
      <p:sp>
        <p:nvSpPr>
          <p:cNvPr id="16" name=""/>
          <p:cNvSpPr/>
          <p:nvPr/>
        </p:nvSpPr>
        <p:spPr>
          <a:xfrm>
            <a:off x="2541294" y="870386"/>
            <a:ext cx="2850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tail</a:t>
            </a:r>
          </a:p>
        </p:txBody>
      </p:sp>
      <p:cxnSp>
        <p:nvCxnSpPr>
          <p:cNvPr id="17" name=""/>
          <p:cNvCxnSpPr/>
          <p:nvPr/>
        </p:nvCxnSpPr>
        <p:spPr>
          <a:xfrm flipV="1">
            <a:off x="2491170" y="1094278"/>
            <a:ext cx="74848" cy="34816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88492" y="1088520"/>
            <a:ext cx="80205" cy="46331"/>
          </a:xfrm>
          <a:custGeom>
            <a:pathLst>
              <a:path w="80205" h="46331">
                <a:moveTo>
                  <a:pt x="0" y="34816"/>
                </a:moveTo>
                <a:lnTo>
                  <a:pt x="74848" y="0"/>
                </a:lnTo>
                <a:lnTo>
                  <a:pt x="80205" y="11515"/>
                </a:lnTo>
                <a:lnTo>
                  <a:pt x="5356" y="46331"/>
                </a:lnTo>
                <a:lnTo>
                  <a:pt x="0" y="34816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