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70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68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68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240256"/>
            <a:ext cx="753668" cy="5948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240208"/>
            <a:ext cx="753668" cy="59145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358237"/>
            <a:ext cx="748080" cy="354279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360579"/>
            <a:ext cx="748080" cy="352240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53891" y="514350"/>
            <a:ext cx="1807588" cy="654050"/>
          </a:xfrm>
          <a:custGeom>
            <a:pathLst>
              <a:path w="1807588" h="654050">
                <a:moveTo>
                  <a:pt x="0" y="654050"/>
                </a:moveTo>
                <a:lnTo>
                  <a:pt x="243954" y="120074"/>
                </a:lnTo>
                <a:cubicBezTo>
                  <a:pt x="264029" y="76131"/>
                  <a:pt x="306995" y="34303"/>
                  <a:pt x="350277" y="15997"/>
                </a:cubicBezTo>
                <a:cubicBezTo>
                  <a:pt x="372375" y="6650"/>
                  <a:pt x="403626" y="1"/>
                  <a:pt x="429383" y="0"/>
                </a:cubicBezTo>
                <a:lnTo>
                  <a:pt x="1373765" y="0"/>
                </a:lnTo>
                <a:cubicBezTo>
                  <a:pt x="1399524" y="0"/>
                  <a:pt x="1430780" y="6649"/>
                  <a:pt x="1452881" y="15997"/>
                </a:cubicBezTo>
                <a:cubicBezTo>
                  <a:pt x="1495822" y="34159"/>
                  <a:pt x="1538376" y="75296"/>
                  <a:pt x="1558724" y="119036"/>
                </a:cubicBezTo>
                <a:lnTo>
                  <a:pt x="1807588" y="65405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