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13000" cy="1701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684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447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515006" y="1168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9" name=""/>
          <p:cNvCxnSpPr/>
          <p:nvPr/>
        </p:nvCxnSpPr>
        <p:spPr>
          <a:xfrm flipV="1">
            <a:off x="795934" y="1240256"/>
            <a:ext cx="753668" cy="5948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 flipV="1" flipH="1">
            <a:off x="1761337" y="1240208"/>
            <a:ext cx="753668" cy="59145"/>
          </a:xfrm>
          <a:prstGeom prst="line"/>
          <a:ln w="12700">
            <a:prstDash val="dash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358237"/>
            <a:ext cx="748080" cy="354279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 flipH="1">
            <a:off x="1766925" y="1360579"/>
            <a:ext cx="748080" cy="352240"/>
          </a:xfrm>
          <a:prstGeom prst="line"/>
          <a:ln w="12700">
            <a:prstDash val="dot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3" name=""/>
          <p:cNvSpPr/>
          <p:nvPr/>
        </p:nvSpPr>
        <p:spPr>
          <a:xfrm>
            <a:off x="753891" y="1447800"/>
            <a:ext cx="1807588" cy="654050"/>
          </a:xfrm>
          <a:custGeom>
            <a:pathLst>
              <a:path w="1807588" h="654050">
                <a:moveTo>
                  <a:pt x="0" y="0"/>
                </a:moveTo>
                <a:lnTo>
                  <a:pt x="243954" y="533975"/>
                </a:lnTo>
                <a:cubicBezTo>
                  <a:pt x="264029" y="577918"/>
                  <a:pt x="306995" y="619746"/>
                  <a:pt x="350277" y="638052"/>
                </a:cubicBezTo>
                <a:cubicBezTo>
                  <a:pt x="372375" y="647399"/>
                  <a:pt x="403626" y="654048"/>
                  <a:pt x="429383" y="654049"/>
                </a:cubicBezTo>
                <a:lnTo>
                  <a:pt x="1373765" y="654050"/>
                </a:lnTo>
                <a:cubicBezTo>
                  <a:pt x="1399524" y="654050"/>
                  <a:pt x="1430780" y="647400"/>
                  <a:pt x="1452881" y="638052"/>
                </a:cubicBezTo>
                <a:cubicBezTo>
                  <a:pt x="1495822" y="619890"/>
                  <a:pt x="1538376" y="578753"/>
                  <a:pt x="1558724" y="535013"/>
                </a:cubicBezTo>
                <a:lnTo>
                  <a:pt x="1807588" y="0"/>
                </a:lnTo>
              </a:path>
            </a:pathLst>
          </a:custGeom>
          <a:noFill/>
          <a:ln w="12700">
            <a:prstDash val="dot"/>
            <a:headEnd type="triangle" w="med" len="me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