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454400" cy="2387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879043" y="584200"/>
            <a:ext cx="931468" cy="914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277010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2064511" y="584200"/>
            <a:ext cx="931468" cy="914400"/>
          </a:xfrm>
          <a:prstGeom prst="rect"/>
          <a:solidFill>
            <a:srgbClr val="C8C8C8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2462479" y="7239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006043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8" name=""/>
          <p:cNvSpPr/>
          <p:nvPr/>
        </p:nvSpPr>
        <p:spPr>
          <a:xfrm>
            <a:off x="1471777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9" name=""/>
          <p:cNvCxnSpPr/>
          <p:nvPr/>
        </p:nvCxnSpPr>
        <p:spPr>
          <a:xfrm>
            <a:off x="1217777" y="1231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0" name=""/>
          <p:cNvSpPr/>
          <p:nvPr/>
        </p:nvSpPr>
        <p:spPr>
          <a:xfrm>
            <a:off x="2191511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X</a:t>
            </a:r>
          </a:p>
        </p:txBody>
      </p:sp>
      <p:sp>
        <p:nvSpPr>
          <p:cNvPr id="11" name=""/>
          <p:cNvSpPr/>
          <p:nvPr/>
        </p:nvSpPr>
        <p:spPr>
          <a:xfrm>
            <a:off x="2657246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</a:t>
            </a:r>
          </a:p>
        </p:txBody>
      </p:sp>
      <p:cxnSp>
        <p:nvCxnSpPr>
          <p:cNvPr id="12" name=""/>
          <p:cNvCxnSpPr/>
          <p:nvPr/>
        </p:nvCxnSpPr>
        <p:spPr>
          <a:xfrm>
            <a:off x="2403246" y="12319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584200" y="1752600"/>
            <a:ext cx="1521155" cy="9652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271422" y="18923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5" name=""/>
          <p:cNvSpPr/>
          <p:nvPr/>
        </p:nvSpPr>
        <p:spPr>
          <a:xfrm>
            <a:off x="2359355" y="1778000"/>
            <a:ext cx="1419555" cy="914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2995777" y="1917700"/>
            <a:ext cx="172110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7" name=""/>
          <p:cNvSpPr/>
          <p:nvPr/>
        </p:nvSpPr>
        <p:spPr>
          <a:xfrm>
            <a:off x="1188110" y="2260600"/>
            <a:ext cx="251155" cy="330200"/>
          </a:xfrm>
          <a:prstGeom prst="rect"/>
          <a:solidFill>
            <a:srgbClr val="FFFFFF"/>
          </a:solidFill>
          <a:ln w="381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18" name=""/>
          <p:cNvSpPr/>
          <p:nvPr/>
        </p:nvSpPr>
        <p:spPr>
          <a:xfrm>
            <a:off x="1693265" y="2260600"/>
            <a:ext cx="285089" cy="330200"/>
          </a:xfrm>
          <a:prstGeom prst="rect"/>
          <a:solidFill>
            <a:srgbClr val="FFFFFF"/>
          </a:solidFill>
          <a:ln w="381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19" name=""/>
          <p:cNvCxnSpPr/>
          <p:nvPr/>
        </p:nvCxnSpPr>
        <p:spPr>
          <a:xfrm>
            <a:off x="1439265" y="2425700"/>
            <a:ext cx="25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711200" y="2286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</a:t>
            </a:r>
          </a:p>
        </p:txBody>
      </p:sp>
      <p:sp>
        <p:nvSpPr>
          <p:cNvPr id="21" name=""/>
          <p:cNvSpPr/>
          <p:nvPr/>
        </p:nvSpPr>
        <p:spPr>
          <a:xfrm>
            <a:off x="934110" y="2139233"/>
            <a:ext cx="759155" cy="171939"/>
          </a:xfrm>
          <a:custGeom>
            <a:pathLst>
              <a:path w="759155" h="171939">
                <a:moveTo>
                  <a:pt x="759155" y="157845"/>
                </a:moveTo>
                <a:cubicBezTo>
                  <a:pt x="703129" y="114302"/>
                  <a:pt x="637385" y="71618"/>
                  <a:pt x="575005" y="51516"/>
                </a:cubicBezTo>
                <a:cubicBezTo>
                  <a:pt x="426198" y="3563"/>
                  <a:pt x="331760" y="0"/>
                  <a:pt x="184150" y="51516"/>
                </a:cubicBezTo>
                <a:cubicBezTo>
                  <a:pt x="119894" y="73941"/>
                  <a:pt x="53528" y="123858"/>
                  <a:pt x="0" y="171939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2" name=""/>
          <p:cNvCxnSpPr/>
          <p:nvPr/>
        </p:nvCxnSpPr>
        <p:spPr>
          <a:xfrm flipV="1">
            <a:off x="1918633" y="1498600"/>
            <a:ext cx="382258" cy="762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2486355" y="2286000"/>
            <a:ext cx="20035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sp>
        <p:nvSpPr>
          <p:cNvPr id="24" name=""/>
          <p:cNvSpPr/>
          <p:nvPr/>
        </p:nvSpPr>
        <p:spPr>
          <a:xfrm>
            <a:off x="2940710" y="2286000"/>
            <a:ext cx="23428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G</a:t>
            </a:r>
          </a:p>
        </p:txBody>
      </p:sp>
      <p:cxnSp>
        <p:nvCxnSpPr>
          <p:cNvPr id="25" name=""/>
          <p:cNvCxnSpPr/>
          <p:nvPr/>
        </p:nvCxnSpPr>
        <p:spPr>
          <a:xfrm>
            <a:off x="2686710" y="2425700"/>
            <a:ext cx="25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6" name=""/>
          <p:cNvSpPr/>
          <p:nvPr/>
        </p:nvSpPr>
        <p:spPr>
          <a:xfrm>
            <a:off x="3428999" y="2286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</a:t>
            </a:r>
          </a:p>
        </p:txBody>
      </p:sp>
      <p:cxnSp>
        <p:nvCxnSpPr>
          <p:cNvPr id="27" name=""/>
          <p:cNvCxnSpPr/>
          <p:nvPr/>
        </p:nvCxnSpPr>
        <p:spPr>
          <a:xfrm>
            <a:off x="3174999" y="2425700"/>
            <a:ext cx="25400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 flipV="1" flipH="1">
            <a:off x="2704502" y="1498600"/>
            <a:ext cx="300107" cy="7874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