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4"/>
  </p:normalViewPr>
  <p:slideViewPr>
    <p:cSldViewPr snapToGrid="0" snapToObjects="1">
      <p:cViewPr varScale="1">
        <p:scale>
          <a:sx n="124" d="100"/>
          <a:sy n="124" d="100"/>
        </p:scale>
        <p:origin x="640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D42FF2-982D-4148-B5A1-BAD5E3E276D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2ECE8F7-C613-1340-B959-041DE2343C6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877D75-EBB0-7B44-B95D-959766FF47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EF7E6AB-908A-DE4F-893C-F6980509DB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49035B5-9CB0-F840-9E30-95F2213C45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67394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0296C5-D913-5542-97A8-2755D4C12B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41A959D-1D94-0B47-94E1-8D00C350475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492665-7117-8546-BDDF-AC401295AB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D7382D9-F75A-9546-9F3A-114167EE77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9CC3D3-FCD3-9A4B-8495-055649F293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34000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5FA6FED-F5B7-EE49-86B4-C4B8ACB5782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BCE73BB-F3ED-AC41-B0AF-93909FB115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B63848-D173-0D48-B866-5522D7DA15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0B4E6B4-93B7-9148-843B-7E1B516DD3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9E0FD6-020C-7E46-8307-B391BBD7E5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13618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611506-91F6-6D42-BBCD-D35DCDB7BC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C50027E-7E9F-8748-9820-112B460AF1E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F703F0-128E-0D4D-8206-6C8460453D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045962-5F63-0447-8258-7AA7C88961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D2018D-7F53-434C-92BB-7CC41BCF20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65650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B50CBE-4214-1C4D-A6AE-4707D1EE8A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73E841-8CCB-A048-B8F4-311086D1C98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CA8F8B7-BC5C-5048-A3E5-341B9B28E5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570A62-B355-7B47-9384-B64FC4D493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D414EC5-066B-4A44-A312-A190FFF337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51664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C9C3B7-AE9C-BB4E-A964-6691A96AA8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4EEC8E2-EDD2-3347-8155-AD15A091D92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2B073EF-CAC6-B340-BEDD-C4BB35B5623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1237A8A-4129-424D-AA00-F0A571DEFC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55520D1-AA90-5E48-A545-5160EF38B2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A0ED80E-05F4-C448-A94F-AA105E008D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46979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024A26-D15B-5C49-8289-367DEF5ACC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3BDB34C-ED50-0C46-9C89-2361F5581A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4F9F4BA-BDAC-454B-9F90-2F783DE0CE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525366C-7DF5-084C-8005-5EF48CD8DB4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2BE3F0E-D011-1045-A0B1-9DAE252FD9C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6C32619-8413-D047-B7FD-A8D6EE1C11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0364ADA-4EFA-9D48-8ADB-965F99677C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40FA22E-6572-B94C-9A9A-D56069B22E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4437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94F2E6-03BB-8B44-B626-04F16B20A5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8F48829-312A-294F-99B1-E7BA19B7F2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F55BF10-B60A-834C-AB9A-2B68C48E8A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9F41AD5-2337-CA44-8262-7ED88F9EB8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49833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0AC693C-C87A-AE42-9D8E-0927F5B303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F9D1BD8-6360-D043-8E23-83499F186C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469A231-B109-DA49-ACFF-FE6C5F8BFA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76592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122EE5-D329-8146-ADF9-F337925F99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93EAE80-6B1D-464B-9A7B-70303744A3B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633FC29-3D77-534C-BCDE-88A6D55B65B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3E600F3-97ED-684E-8EA2-44F8E0ACA4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2BDD9FE-DC54-C34A-9CF1-2555B9C74F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22B2071-1A09-EF4B-AF18-AAD82814AC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5120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183182-7100-D84F-9E8E-7E3A8707E1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1271B24-8480-354F-963A-6B264D6742C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E45A879-024F-5A4C-9518-F1B3487BF7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E9FB9B6-9739-D249-BE17-CD0B896C5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01525A-F369-DC42-8F8D-86FC8345A0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D9F57F0-A069-AD40-8BE7-63644B3523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423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A19D0F0-6459-0040-B2F4-C55F539C86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1F28FAC-603F-AE41-B904-55A148F59B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54E23B-B96E-7043-8C94-F366897D66E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829EDC-779A-D243-B308-B23C15C64251}" type="datetimeFigureOut">
              <a:rPr lang="en-US" smtClean="0"/>
              <a:t>8/19/20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41DB3BC-703E-8043-A820-EF09327D090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5D07F48-5801-DB42-AF51-DDD92C4C6D3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14AFF7-FFC7-6840-8849-DAB93C1E37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209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Rectangle 41">
            <a:extLst>
              <a:ext uri="{FF2B5EF4-FFF2-40B4-BE49-F238E27FC236}">
                <a16:creationId xmlns:a16="http://schemas.microsoft.com/office/drawing/2014/main" id="{1593262C-9ABB-0649-80B9-817506FE100B}"/>
              </a:ext>
            </a:extLst>
          </p:cNvPr>
          <p:cNvSpPr/>
          <p:nvPr/>
        </p:nvSpPr>
        <p:spPr>
          <a:xfrm>
            <a:off x="308222" y="1975222"/>
            <a:ext cx="11609797" cy="1017141"/>
          </a:xfrm>
          <a:prstGeom prst="rect">
            <a:avLst/>
          </a:prstGeom>
          <a:noFill/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000" dirty="0"/>
              <a:t>Static partition with chunk size &gt; 0</a:t>
            </a:r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A3841E60-65AE-E74B-B988-AE025A19CF8B}"/>
              </a:ext>
            </a:extLst>
          </p:cNvPr>
          <p:cNvSpPr/>
          <p:nvPr/>
        </p:nvSpPr>
        <p:spPr>
          <a:xfrm>
            <a:off x="308222" y="636998"/>
            <a:ext cx="11609797" cy="1017141"/>
          </a:xfrm>
          <a:prstGeom prst="rect">
            <a:avLst/>
          </a:prstGeom>
          <a:noFill/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000" dirty="0"/>
              <a:t>Static partition with chunk size = 0</a:t>
            </a:r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2BB76DC-4D75-B54C-BDA2-36E3F6F61606}"/>
              </a:ext>
            </a:extLst>
          </p:cNvPr>
          <p:cNvSpPr/>
          <p:nvPr/>
        </p:nvSpPr>
        <p:spPr>
          <a:xfrm>
            <a:off x="444570" y="1140430"/>
            <a:ext cx="2727790" cy="431515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1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2A41FFB-C265-3543-84B4-59DF1A7E540E}"/>
              </a:ext>
            </a:extLst>
          </p:cNvPr>
          <p:cNvSpPr/>
          <p:nvPr/>
        </p:nvSpPr>
        <p:spPr>
          <a:xfrm>
            <a:off x="3321121" y="1140430"/>
            <a:ext cx="2727790" cy="431515"/>
          </a:xfrm>
          <a:prstGeom prst="rect">
            <a:avLst/>
          </a:prstGeom>
          <a:solidFill>
            <a:schemeClr val="bg1">
              <a:lumMod val="8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2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EE3F200-E502-3E47-A387-410608F33FB0}"/>
              </a:ext>
            </a:extLst>
          </p:cNvPr>
          <p:cNvSpPr/>
          <p:nvPr/>
        </p:nvSpPr>
        <p:spPr>
          <a:xfrm>
            <a:off x="6197672" y="1140430"/>
            <a:ext cx="2727790" cy="431515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3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074AC4B3-97AC-7040-A44B-B98C894606BA}"/>
              </a:ext>
            </a:extLst>
          </p:cNvPr>
          <p:cNvSpPr/>
          <p:nvPr/>
        </p:nvSpPr>
        <p:spPr>
          <a:xfrm>
            <a:off x="9074223" y="1140430"/>
            <a:ext cx="2727790" cy="431515"/>
          </a:xfrm>
          <a:prstGeom prst="rect">
            <a:avLst/>
          </a:prstGeom>
          <a:solidFill>
            <a:schemeClr val="bg1">
              <a:lumMod val="5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4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F9DA6FF-F653-9545-BE52-1A9BCB7B22CF}"/>
              </a:ext>
            </a:extLst>
          </p:cNvPr>
          <p:cNvSpPr/>
          <p:nvPr/>
        </p:nvSpPr>
        <p:spPr>
          <a:xfrm>
            <a:off x="444570" y="3749231"/>
            <a:ext cx="1302037" cy="431515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1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09C8341-B720-1B4F-8181-A813D095C4AD}"/>
              </a:ext>
            </a:extLst>
          </p:cNvPr>
          <p:cNvSpPr/>
          <p:nvPr/>
        </p:nvSpPr>
        <p:spPr>
          <a:xfrm>
            <a:off x="444570" y="2432421"/>
            <a:ext cx="973903" cy="431515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Worker 1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AD7C6028-A883-0C47-B71A-3CA50AB724B5}"/>
              </a:ext>
            </a:extLst>
          </p:cNvPr>
          <p:cNvSpPr/>
          <p:nvPr/>
        </p:nvSpPr>
        <p:spPr>
          <a:xfrm>
            <a:off x="1553966" y="2432421"/>
            <a:ext cx="973903" cy="431515"/>
          </a:xfrm>
          <a:prstGeom prst="rect">
            <a:avLst/>
          </a:prstGeom>
          <a:solidFill>
            <a:schemeClr val="bg1">
              <a:lumMod val="8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Worker 2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4DE9CF44-7177-584F-90C6-730CCA972ED0}"/>
              </a:ext>
            </a:extLst>
          </p:cNvPr>
          <p:cNvSpPr/>
          <p:nvPr/>
        </p:nvSpPr>
        <p:spPr>
          <a:xfrm>
            <a:off x="2663362" y="2432421"/>
            <a:ext cx="973903" cy="431515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Worker 3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755837B1-0036-CA49-A5A6-96A83959452C}"/>
              </a:ext>
            </a:extLst>
          </p:cNvPr>
          <p:cNvSpPr/>
          <p:nvPr/>
        </p:nvSpPr>
        <p:spPr>
          <a:xfrm>
            <a:off x="3772758" y="2432421"/>
            <a:ext cx="973903" cy="431515"/>
          </a:xfrm>
          <a:prstGeom prst="rect">
            <a:avLst/>
          </a:prstGeom>
          <a:solidFill>
            <a:schemeClr val="bg1">
              <a:lumMod val="5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Worker 4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C2BAC4D1-09B2-8F46-BB36-2982EE5498DB}"/>
              </a:ext>
            </a:extLst>
          </p:cNvPr>
          <p:cNvSpPr/>
          <p:nvPr/>
        </p:nvSpPr>
        <p:spPr>
          <a:xfrm>
            <a:off x="5017647" y="2432421"/>
            <a:ext cx="973903" cy="431515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Worker 1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9FF9EE6A-28F3-8645-9B12-E1E076B68F9A}"/>
              </a:ext>
            </a:extLst>
          </p:cNvPr>
          <p:cNvSpPr/>
          <p:nvPr/>
        </p:nvSpPr>
        <p:spPr>
          <a:xfrm>
            <a:off x="6157865" y="2432421"/>
            <a:ext cx="973903" cy="431515"/>
          </a:xfrm>
          <a:prstGeom prst="rect">
            <a:avLst/>
          </a:prstGeom>
          <a:solidFill>
            <a:schemeClr val="bg1">
              <a:lumMod val="8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Worker 2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61068EE1-BB58-AE4F-8971-70CDB1176ED7}"/>
              </a:ext>
            </a:extLst>
          </p:cNvPr>
          <p:cNvSpPr/>
          <p:nvPr/>
        </p:nvSpPr>
        <p:spPr>
          <a:xfrm>
            <a:off x="7287809" y="2432421"/>
            <a:ext cx="973903" cy="431515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Worker 3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A130D459-6F29-BF4D-B867-CBE706EE62E6}"/>
              </a:ext>
            </a:extLst>
          </p:cNvPr>
          <p:cNvSpPr/>
          <p:nvPr/>
        </p:nvSpPr>
        <p:spPr>
          <a:xfrm>
            <a:off x="8428027" y="2432421"/>
            <a:ext cx="973903" cy="431515"/>
          </a:xfrm>
          <a:prstGeom prst="rect">
            <a:avLst/>
          </a:prstGeom>
          <a:solidFill>
            <a:schemeClr val="bg1">
              <a:lumMod val="5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Worker 4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295A9D2-968F-654D-AEA8-42E8A3BB9426}"/>
              </a:ext>
            </a:extLst>
          </p:cNvPr>
          <p:cNvSpPr/>
          <p:nvPr/>
        </p:nvSpPr>
        <p:spPr>
          <a:xfrm>
            <a:off x="9664131" y="2432421"/>
            <a:ext cx="973903" cy="431515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Worker 1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4D0A8985-B2AE-EA4F-A734-5523D9FF55BA}"/>
              </a:ext>
            </a:extLst>
          </p:cNvPr>
          <p:cNvSpPr/>
          <p:nvPr/>
        </p:nvSpPr>
        <p:spPr>
          <a:xfrm>
            <a:off x="10773527" y="2432421"/>
            <a:ext cx="1028486" cy="431515"/>
          </a:xfrm>
          <a:prstGeom prst="rect">
            <a:avLst/>
          </a:prstGeom>
          <a:solidFill>
            <a:schemeClr val="bg1">
              <a:lumMod val="8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 Worker 2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23B81FF6-FB32-564C-A443-EE8280F6551C}"/>
              </a:ext>
            </a:extLst>
          </p:cNvPr>
          <p:cNvSpPr/>
          <p:nvPr/>
        </p:nvSpPr>
        <p:spPr>
          <a:xfrm>
            <a:off x="1901146" y="3749231"/>
            <a:ext cx="1302037" cy="431515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2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496C9E59-CE12-154D-B644-73329B1AF548}"/>
              </a:ext>
            </a:extLst>
          </p:cNvPr>
          <p:cNvSpPr/>
          <p:nvPr/>
        </p:nvSpPr>
        <p:spPr>
          <a:xfrm>
            <a:off x="3357722" y="3749231"/>
            <a:ext cx="1302037" cy="431515"/>
          </a:xfrm>
          <a:prstGeom prst="rect">
            <a:avLst/>
          </a:prstGeom>
          <a:solidFill>
            <a:schemeClr val="bg1">
              <a:lumMod val="5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3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C9857138-58C5-574B-8061-77344AA8BDA6}"/>
              </a:ext>
            </a:extLst>
          </p:cNvPr>
          <p:cNvSpPr/>
          <p:nvPr/>
        </p:nvSpPr>
        <p:spPr>
          <a:xfrm>
            <a:off x="4814298" y="3749231"/>
            <a:ext cx="1302037" cy="431515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4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AE875E4E-18A9-8646-85AA-EB7C3B7B565C}"/>
              </a:ext>
            </a:extLst>
          </p:cNvPr>
          <p:cNvSpPr/>
          <p:nvPr/>
        </p:nvSpPr>
        <p:spPr>
          <a:xfrm>
            <a:off x="6270874" y="3749231"/>
            <a:ext cx="1302037" cy="431515"/>
          </a:xfrm>
          <a:prstGeom prst="rect">
            <a:avLst/>
          </a:prstGeom>
          <a:solidFill>
            <a:schemeClr val="bg1">
              <a:lumMod val="8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2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4F337E31-B681-BC43-AD6F-7E934AA93B4C}"/>
              </a:ext>
            </a:extLst>
          </p:cNvPr>
          <p:cNvSpPr/>
          <p:nvPr/>
        </p:nvSpPr>
        <p:spPr>
          <a:xfrm>
            <a:off x="7697060" y="3749231"/>
            <a:ext cx="1302037" cy="431515"/>
          </a:xfrm>
          <a:prstGeom prst="rect">
            <a:avLst/>
          </a:prstGeom>
          <a:solidFill>
            <a:schemeClr val="bg1">
              <a:lumMod val="5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3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F318D34B-40DA-0F4F-A298-387F87E4E2F3}"/>
              </a:ext>
            </a:extLst>
          </p:cNvPr>
          <p:cNvSpPr/>
          <p:nvPr/>
        </p:nvSpPr>
        <p:spPr>
          <a:xfrm>
            <a:off x="9112108" y="3749231"/>
            <a:ext cx="1302037" cy="431515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1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FF939F75-1CD5-5E42-8F16-BC937A3F9869}"/>
              </a:ext>
            </a:extLst>
          </p:cNvPr>
          <p:cNvSpPr/>
          <p:nvPr/>
        </p:nvSpPr>
        <p:spPr>
          <a:xfrm>
            <a:off x="10499976" y="3749231"/>
            <a:ext cx="1302037" cy="431515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4 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FF1D1245-F9B2-7845-BE62-8181C94FE1B0}"/>
              </a:ext>
            </a:extLst>
          </p:cNvPr>
          <p:cNvSpPr/>
          <p:nvPr/>
        </p:nvSpPr>
        <p:spPr>
          <a:xfrm>
            <a:off x="444570" y="5123414"/>
            <a:ext cx="1702729" cy="431515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1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596D639-70C5-9240-8C46-196B529A41B8}"/>
              </a:ext>
            </a:extLst>
          </p:cNvPr>
          <p:cNvSpPr/>
          <p:nvPr/>
        </p:nvSpPr>
        <p:spPr>
          <a:xfrm>
            <a:off x="2289857" y="5123414"/>
            <a:ext cx="1702729" cy="431515"/>
          </a:xfrm>
          <a:prstGeom prst="rect">
            <a:avLst/>
          </a:prstGeom>
          <a:solidFill>
            <a:schemeClr val="bg1">
              <a:lumMod val="8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2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8984BD35-E475-9A48-B68C-D94E9ECDA7D4}"/>
              </a:ext>
            </a:extLst>
          </p:cNvPr>
          <p:cNvSpPr/>
          <p:nvPr/>
        </p:nvSpPr>
        <p:spPr>
          <a:xfrm>
            <a:off x="4140703" y="5123414"/>
            <a:ext cx="1702729" cy="431515"/>
          </a:xfrm>
          <a:prstGeom prst="rect">
            <a:avLst/>
          </a:prstGeom>
          <a:solidFill>
            <a:schemeClr val="bg1">
              <a:lumMod val="7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3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6414211E-54BC-C549-932C-10A1DE996EE8}"/>
              </a:ext>
            </a:extLst>
          </p:cNvPr>
          <p:cNvSpPr/>
          <p:nvPr/>
        </p:nvSpPr>
        <p:spPr>
          <a:xfrm>
            <a:off x="5985990" y="5123414"/>
            <a:ext cx="1702729" cy="431515"/>
          </a:xfrm>
          <a:prstGeom prst="rect">
            <a:avLst/>
          </a:prstGeom>
          <a:solidFill>
            <a:schemeClr val="bg1">
              <a:lumMod val="5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Worker 4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074B3009-B4C5-1442-87A4-0B0AA494D00C}"/>
              </a:ext>
            </a:extLst>
          </p:cNvPr>
          <p:cNvSpPr/>
          <p:nvPr/>
        </p:nvSpPr>
        <p:spPr>
          <a:xfrm>
            <a:off x="7821099" y="5123414"/>
            <a:ext cx="881226" cy="431515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Worker 1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A23370AF-C825-2C42-AC12-7612DC3505A8}"/>
              </a:ext>
            </a:extLst>
          </p:cNvPr>
          <p:cNvSpPr/>
          <p:nvPr/>
        </p:nvSpPr>
        <p:spPr>
          <a:xfrm>
            <a:off x="8847987" y="5123414"/>
            <a:ext cx="881226" cy="431515"/>
          </a:xfrm>
          <a:prstGeom prst="rect">
            <a:avLst/>
          </a:prstGeom>
          <a:solidFill>
            <a:schemeClr val="bg1">
              <a:lumMod val="8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Worker 2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E0923C05-C910-3B42-B647-994A9B068CDE}"/>
              </a:ext>
            </a:extLst>
          </p:cNvPr>
          <p:cNvSpPr/>
          <p:nvPr/>
        </p:nvSpPr>
        <p:spPr>
          <a:xfrm>
            <a:off x="9902143" y="5123414"/>
            <a:ext cx="973708" cy="431515"/>
          </a:xfrm>
          <a:prstGeom prst="rect">
            <a:avLst/>
          </a:prstGeom>
          <a:solidFill>
            <a:schemeClr val="bg1">
              <a:lumMod val="5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Worker 4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DA70811D-F871-FC4B-A2B7-00C991D979F3}"/>
              </a:ext>
            </a:extLst>
          </p:cNvPr>
          <p:cNvSpPr/>
          <p:nvPr/>
        </p:nvSpPr>
        <p:spPr>
          <a:xfrm>
            <a:off x="11511673" y="5123414"/>
            <a:ext cx="290340" cy="431515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…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784E8A6F-E723-5B4C-90A4-D49C3414F1E5}"/>
              </a:ext>
            </a:extLst>
          </p:cNvPr>
          <p:cNvSpPr/>
          <p:nvPr/>
        </p:nvSpPr>
        <p:spPr>
          <a:xfrm>
            <a:off x="308222" y="3313446"/>
            <a:ext cx="11609797" cy="1017141"/>
          </a:xfrm>
          <a:prstGeom prst="rect">
            <a:avLst/>
          </a:prstGeom>
          <a:noFill/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000" dirty="0"/>
              <a:t>Dynamic partition </a:t>
            </a:r>
          </a:p>
          <a:p>
            <a:endParaRPr lang="en-US" dirty="0"/>
          </a:p>
          <a:p>
            <a:pPr algn="ctr"/>
            <a:endParaRPr lang="en-US" dirty="0"/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7FC2C194-E0BE-3049-A855-232B2C90DCD4}"/>
              </a:ext>
            </a:extLst>
          </p:cNvPr>
          <p:cNvSpPr/>
          <p:nvPr/>
        </p:nvSpPr>
        <p:spPr>
          <a:xfrm>
            <a:off x="308222" y="4651670"/>
            <a:ext cx="11609797" cy="1017141"/>
          </a:xfrm>
          <a:prstGeom prst="rect">
            <a:avLst/>
          </a:prstGeom>
          <a:noFill/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000" dirty="0"/>
              <a:t>Guided partition </a:t>
            </a:r>
          </a:p>
          <a:p>
            <a:endParaRPr lang="en-US" dirty="0"/>
          </a:p>
          <a:p>
            <a:pPr algn="ctr"/>
            <a:endParaRPr lang="en-US" dirty="0"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79BDF9C7-F49E-EB4F-A0F2-CB7287F2CC59}"/>
              </a:ext>
            </a:extLst>
          </p:cNvPr>
          <p:cNvSpPr/>
          <p:nvPr/>
        </p:nvSpPr>
        <p:spPr>
          <a:xfrm>
            <a:off x="11045170" y="5123413"/>
            <a:ext cx="290340" cy="431515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>
                <a:solidFill>
                  <a:schemeClr val="tx1"/>
                </a:solidFill>
              </a:rPr>
              <a:t>…</a:t>
            </a:r>
          </a:p>
        </p:txBody>
      </p:sp>
    </p:spTree>
    <p:extLst>
      <p:ext uri="{BB962C8B-B14F-4D97-AF65-F5344CB8AC3E}">
        <p14:creationId xmlns:p14="http://schemas.microsoft.com/office/powerpoint/2010/main" val="10544234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79</Words>
  <Application>Microsoft Macintosh PowerPoint</Application>
  <PresentationFormat>Widescreen</PresentationFormat>
  <Paragraphs>35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Huang, Tsung-Wei</dc:creator>
  <cp:lastModifiedBy>Huang, Tsung-Wei</cp:lastModifiedBy>
  <cp:revision>16</cp:revision>
  <dcterms:created xsi:type="dcterms:W3CDTF">2020-08-14T05:13:09Z</dcterms:created>
  <dcterms:modified xsi:type="dcterms:W3CDTF">2020-08-19T17:20:16Z</dcterms:modified>
</cp:coreProperties>
</file>

<file path=docProps/thumbnail.jpeg>
</file>